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62" r:id="rId3"/>
    <p:sldId id="308" r:id="rId4"/>
    <p:sldId id="309" r:id="rId5"/>
    <p:sldId id="257" r:id="rId6"/>
    <p:sldId id="297" r:id="rId7"/>
    <p:sldId id="302" r:id="rId8"/>
    <p:sldId id="298" r:id="rId9"/>
    <p:sldId id="299" r:id="rId10"/>
    <p:sldId id="304" r:id="rId11"/>
    <p:sldId id="300" r:id="rId12"/>
    <p:sldId id="301" r:id="rId13"/>
    <p:sldId id="303" r:id="rId14"/>
    <p:sldId id="306" r:id="rId15"/>
    <p:sldId id="307" r:id="rId16"/>
  </p:sldIdLst>
  <p:sldSz cx="9144000" cy="5143500" type="screen16x9"/>
  <p:notesSz cx="6858000" cy="9144000"/>
  <p:embeddedFontLst>
    <p:embeddedFont>
      <p:font typeface="Akatab" panose="020B0604020202020204" charset="0"/>
      <p:regular r:id="rId18"/>
      <p:bold r:id="rId19"/>
    </p:embeddedFont>
    <p:embeddedFont>
      <p:font typeface="Castoro" panose="020B0604020202020204" charset="0"/>
      <p:regular r:id="rId20"/>
      <p:italic r:id="rId21"/>
    </p:embeddedFont>
    <p:embeddedFont>
      <p:font typeface="Nunito Light" pitchFamily="2" charset="0"/>
      <p:regular r:id="rId22"/>
      <p: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A7339-FC09-4C3C-A84B-5B0F17C8F4A5}" v="9" dt="2024-05-20T09:47:12.442"/>
  </p1510:revLst>
</p1510:revInfo>
</file>

<file path=ppt/tableStyles.xml><?xml version="1.0" encoding="utf-8"?>
<a:tblStyleLst xmlns:a="http://schemas.openxmlformats.org/drawingml/2006/main" def="{DA8656E3-0860-444C-B976-86597087B9C8}">
  <a:tblStyle styleId="{DA8656E3-0860-444C-B976-86597087B9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99E668-73E7-4216-A55F-684FB8B067C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41" autoAdjust="0"/>
  </p:normalViewPr>
  <p:slideViewPr>
    <p:cSldViewPr snapToGrid="0">
      <p:cViewPr varScale="1">
        <p:scale>
          <a:sx n="103" d="100"/>
          <a:sy n="103" d="100"/>
        </p:scale>
        <p:origin x="547" y="77"/>
      </p:cViewPr>
      <p:guideLst/>
    </p:cSldViewPr>
  </p:slideViewPr>
  <p:outlineViewPr>
    <p:cViewPr>
      <p:scale>
        <a:sx n="33" d="100"/>
        <a:sy n="33" d="100"/>
      </p:scale>
      <p:origin x="0" y="-984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Barreto" userId="65a114273a015aad" providerId="LiveId" clId="{629A7339-FC09-4C3C-A84B-5B0F17C8F4A5}"/>
    <pc:docChg chg="undo custSel addSld delSld modSld sldOrd">
      <pc:chgData name="Victor Barreto" userId="65a114273a015aad" providerId="LiveId" clId="{629A7339-FC09-4C3C-A84B-5B0F17C8F4A5}" dt="2024-05-20T10:41:48.120" v="116" actId="1076"/>
      <pc:docMkLst>
        <pc:docMk/>
      </pc:docMkLst>
      <pc:sldChg chg="addSp delSp modSp mod">
        <pc:chgData name="Victor Barreto" userId="65a114273a015aad" providerId="LiveId" clId="{629A7339-FC09-4C3C-A84B-5B0F17C8F4A5}" dt="2024-05-20T10:07:17.199" v="66" actId="20577"/>
        <pc:sldMkLst>
          <pc:docMk/>
          <pc:sldMk cId="0" sldId="262"/>
        </pc:sldMkLst>
        <pc:spChg chg="add del mod">
          <ac:chgData name="Victor Barreto" userId="65a114273a015aad" providerId="LiveId" clId="{629A7339-FC09-4C3C-A84B-5B0F17C8F4A5}" dt="2024-05-20T09:00:45.882" v="5" actId="21"/>
          <ac:spMkLst>
            <pc:docMk/>
            <pc:sldMk cId="0" sldId="262"/>
            <ac:spMk id="2" creationId="{312E5206-B58A-C25E-87C1-DEC934DB011C}"/>
          </ac:spMkLst>
        </pc:spChg>
        <pc:spChg chg="add mod">
          <ac:chgData name="Victor Barreto" userId="65a114273a015aad" providerId="LiveId" clId="{629A7339-FC09-4C3C-A84B-5B0F17C8F4A5}" dt="2024-05-20T09:00:36.315" v="3" actId="1076"/>
          <ac:spMkLst>
            <pc:docMk/>
            <pc:sldMk cId="0" sldId="262"/>
            <ac:spMk id="3" creationId="{83EC423D-3DAE-26C3-D56A-F71A3970DB0F}"/>
          </ac:spMkLst>
        </pc:spChg>
        <pc:spChg chg="add del mod">
          <ac:chgData name="Victor Barreto" userId="65a114273a015aad" providerId="LiveId" clId="{629A7339-FC09-4C3C-A84B-5B0F17C8F4A5}" dt="2024-05-20T09:00:45.882" v="5" actId="21"/>
          <ac:spMkLst>
            <pc:docMk/>
            <pc:sldMk cId="0" sldId="262"/>
            <ac:spMk id="6" creationId="{1D058894-2997-EF74-8FD5-FC6B374504E2}"/>
          </ac:spMkLst>
        </pc:spChg>
        <pc:spChg chg="mod">
          <ac:chgData name="Victor Barreto" userId="65a114273a015aad" providerId="LiveId" clId="{629A7339-FC09-4C3C-A84B-5B0F17C8F4A5}" dt="2024-05-20T09:10:39.310" v="59" actId="1076"/>
          <ac:spMkLst>
            <pc:docMk/>
            <pc:sldMk cId="0" sldId="262"/>
            <ac:spMk id="325" creationId="{00000000-0000-0000-0000-000000000000}"/>
          </ac:spMkLst>
        </pc:spChg>
        <pc:spChg chg="add del mod">
          <ac:chgData name="Victor Barreto" userId="65a114273a015aad" providerId="LiveId" clId="{629A7339-FC09-4C3C-A84B-5B0F17C8F4A5}" dt="2024-05-20T10:07:17.199" v="66" actId="20577"/>
          <ac:spMkLst>
            <pc:docMk/>
            <pc:sldMk cId="0" sldId="262"/>
            <ac:spMk id="328" creationId="{00000000-0000-0000-0000-000000000000}"/>
          </ac:spMkLst>
        </pc:spChg>
      </pc:sldChg>
      <pc:sldChg chg="modSp">
        <pc:chgData name="Victor Barreto" userId="65a114273a015aad" providerId="LiveId" clId="{629A7339-FC09-4C3C-A84B-5B0F17C8F4A5}" dt="2024-05-20T09:47:12.442" v="64" actId="113"/>
        <pc:sldMkLst>
          <pc:docMk/>
          <pc:sldMk cId="1062080911" sldId="302"/>
        </pc:sldMkLst>
        <pc:spChg chg="mod">
          <ac:chgData name="Victor Barreto" userId="65a114273a015aad" providerId="LiveId" clId="{629A7339-FC09-4C3C-A84B-5B0F17C8F4A5}" dt="2024-05-20T09:47:12.442" v="64" actId="113"/>
          <ac:spMkLst>
            <pc:docMk/>
            <pc:sldMk cId="1062080911" sldId="302"/>
            <ac:spMk id="5" creationId="{5E017E38-E427-19AD-587A-F11BE9DD879C}"/>
          </ac:spMkLst>
        </pc:spChg>
      </pc:sldChg>
      <pc:sldChg chg="modSp mod">
        <pc:chgData name="Victor Barreto" userId="65a114273a015aad" providerId="LiveId" clId="{629A7339-FC09-4C3C-A84B-5B0F17C8F4A5}" dt="2024-05-20T10:41:48.120" v="116" actId="1076"/>
        <pc:sldMkLst>
          <pc:docMk/>
          <pc:sldMk cId="2695754136" sldId="307"/>
        </pc:sldMkLst>
        <pc:spChg chg="mod">
          <ac:chgData name="Victor Barreto" userId="65a114273a015aad" providerId="LiveId" clId="{629A7339-FC09-4C3C-A84B-5B0F17C8F4A5}" dt="2024-05-20T10:41:48.120" v="116" actId="1076"/>
          <ac:spMkLst>
            <pc:docMk/>
            <pc:sldMk cId="2695754136" sldId="307"/>
            <ac:spMk id="3" creationId="{B2C10E69-CE26-FE03-42C3-57D47DEB8A54}"/>
          </ac:spMkLst>
        </pc:spChg>
        <pc:spChg chg="mod">
          <ac:chgData name="Victor Barreto" userId="65a114273a015aad" providerId="LiveId" clId="{629A7339-FC09-4C3C-A84B-5B0F17C8F4A5}" dt="2024-05-20T10:40:54.432" v="114" actId="20577"/>
          <ac:spMkLst>
            <pc:docMk/>
            <pc:sldMk cId="2695754136" sldId="307"/>
            <ac:spMk id="10" creationId="{5C6BF26C-DD09-E168-E026-69EF9859CFDB}"/>
          </ac:spMkLst>
        </pc:spChg>
      </pc:sldChg>
      <pc:sldChg chg="addSp delSp modSp add mod">
        <pc:chgData name="Victor Barreto" userId="65a114273a015aad" providerId="LiveId" clId="{629A7339-FC09-4C3C-A84B-5B0F17C8F4A5}" dt="2024-05-20T09:09:11.720" v="53" actId="1076"/>
        <pc:sldMkLst>
          <pc:docMk/>
          <pc:sldMk cId="2180222643" sldId="308"/>
        </pc:sldMkLst>
        <pc:spChg chg="add del mod">
          <ac:chgData name="Victor Barreto" userId="65a114273a015aad" providerId="LiveId" clId="{629A7339-FC09-4C3C-A84B-5B0F17C8F4A5}" dt="2024-05-20T09:06:47.887" v="22" actId="478"/>
          <ac:spMkLst>
            <pc:docMk/>
            <pc:sldMk cId="2180222643" sldId="308"/>
            <ac:spMk id="3" creationId="{43DE11AD-628E-A3AD-07C0-1424D0FB4F32}"/>
          </ac:spMkLst>
        </pc:spChg>
        <pc:spChg chg="del">
          <ac:chgData name="Victor Barreto" userId="65a114273a015aad" providerId="LiveId" clId="{629A7339-FC09-4C3C-A84B-5B0F17C8F4A5}" dt="2024-05-20T09:06:50.333" v="25" actId="478"/>
          <ac:spMkLst>
            <pc:docMk/>
            <pc:sldMk cId="2180222643" sldId="308"/>
            <ac:spMk id="5" creationId="{57571016-5465-9757-9F86-6F08F9A9A27B}"/>
          </ac:spMkLst>
        </pc:spChg>
        <pc:spChg chg="add del mod">
          <ac:chgData name="Victor Barreto" userId="65a114273a015aad" providerId="LiveId" clId="{629A7339-FC09-4C3C-A84B-5B0F17C8F4A5}" dt="2024-05-20T09:07:07.904" v="35" actId="478"/>
          <ac:spMkLst>
            <pc:docMk/>
            <pc:sldMk cId="2180222643" sldId="308"/>
            <ac:spMk id="6" creationId="{9E31AA2B-C0F5-270C-9192-1CB22BF7D6E2}"/>
          </ac:spMkLst>
        </pc:spChg>
        <pc:spChg chg="add del mod">
          <ac:chgData name="Victor Barreto" userId="65a114273a015aad" providerId="LiveId" clId="{629A7339-FC09-4C3C-A84B-5B0F17C8F4A5}" dt="2024-05-20T09:07:03.597" v="32" actId="478"/>
          <ac:spMkLst>
            <pc:docMk/>
            <pc:sldMk cId="2180222643" sldId="308"/>
            <ac:spMk id="9" creationId="{5D178098-8B97-FCBE-0821-8001D285C997}"/>
          </ac:spMkLst>
        </pc:spChg>
        <pc:spChg chg="add del mod">
          <ac:chgData name="Victor Barreto" userId="65a114273a015aad" providerId="LiveId" clId="{629A7339-FC09-4C3C-A84B-5B0F17C8F4A5}" dt="2024-05-20T09:07:12.664" v="38" actId="478"/>
          <ac:spMkLst>
            <pc:docMk/>
            <pc:sldMk cId="2180222643" sldId="308"/>
            <ac:spMk id="12" creationId="{38204D16-6D7D-7C12-B211-AF927058C24D}"/>
          </ac:spMkLst>
        </pc:spChg>
        <pc:spChg chg="add del mod">
          <ac:chgData name="Victor Barreto" userId="65a114273a015aad" providerId="LiveId" clId="{629A7339-FC09-4C3C-A84B-5B0F17C8F4A5}" dt="2024-05-20T09:07:13.949" v="39" actId="478"/>
          <ac:spMkLst>
            <pc:docMk/>
            <pc:sldMk cId="2180222643" sldId="308"/>
            <ac:spMk id="15" creationId="{0DF33872-8DFC-919A-D2FB-7AEF6B6496C1}"/>
          </ac:spMkLst>
        </pc:spChg>
        <pc:spChg chg="add del mod">
          <ac:chgData name="Victor Barreto" userId="65a114273a015aad" providerId="LiveId" clId="{629A7339-FC09-4C3C-A84B-5B0F17C8F4A5}" dt="2024-05-20T09:07:18.014" v="41" actId="478"/>
          <ac:spMkLst>
            <pc:docMk/>
            <pc:sldMk cId="2180222643" sldId="308"/>
            <ac:spMk id="17" creationId="{73B107C5-BBB4-A1AF-C16C-215C87C05ACA}"/>
          </ac:spMkLst>
        </pc:spChg>
        <pc:spChg chg="del">
          <ac:chgData name="Victor Barreto" userId="65a114273a015aad" providerId="LiveId" clId="{629A7339-FC09-4C3C-A84B-5B0F17C8F4A5}" dt="2024-05-20T09:06:45.555" v="21" actId="478"/>
          <ac:spMkLst>
            <pc:docMk/>
            <pc:sldMk cId="2180222643" sldId="308"/>
            <ac:spMk id="325" creationId="{00000000-0000-0000-0000-000000000000}"/>
          </ac:spMkLst>
        </pc:spChg>
        <pc:spChg chg="del">
          <ac:chgData name="Victor Barreto" userId="65a114273a015aad" providerId="LiveId" clId="{629A7339-FC09-4C3C-A84B-5B0F17C8F4A5}" dt="2024-05-20T09:06:54.613" v="29" actId="478"/>
          <ac:spMkLst>
            <pc:docMk/>
            <pc:sldMk cId="2180222643" sldId="308"/>
            <ac:spMk id="326" creationId="{00000000-0000-0000-0000-000000000000}"/>
          </ac:spMkLst>
        </pc:spChg>
        <pc:spChg chg="del mod">
          <ac:chgData name="Victor Barreto" userId="65a114273a015aad" providerId="LiveId" clId="{629A7339-FC09-4C3C-A84B-5B0F17C8F4A5}" dt="2024-05-20T09:07:06.213" v="34" actId="478"/>
          <ac:spMkLst>
            <pc:docMk/>
            <pc:sldMk cId="2180222643" sldId="308"/>
            <ac:spMk id="327" creationId="{00000000-0000-0000-0000-000000000000}"/>
          </ac:spMkLst>
        </pc:spChg>
        <pc:spChg chg="del">
          <ac:chgData name="Victor Barreto" userId="65a114273a015aad" providerId="LiveId" clId="{629A7339-FC09-4C3C-A84B-5B0F17C8F4A5}" dt="2024-05-20T09:07:09.455" v="36" actId="478"/>
          <ac:spMkLst>
            <pc:docMk/>
            <pc:sldMk cId="2180222643" sldId="308"/>
            <ac:spMk id="328" creationId="{00000000-0000-0000-0000-000000000000}"/>
          </ac:spMkLst>
        </pc:spChg>
        <pc:spChg chg="del">
          <ac:chgData name="Victor Barreto" userId="65a114273a015aad" providerId="LiveId" clId="{629A7339-FC09-4C3C-A84B-5B0F17C8F4A5}" dt="2024-05-20T09:07:11.116" v="37" actId="478"/>
          <ac:spMkLst>
            <pc:docMk/>
            <pc:sldMk cId="2180222643" sldId="308"/>
            <ac:spMk id="329" creationId="{00000000-0000-0000-0000-000000000000}"/>
          </ac:spMkLst>
        </pc:spChg>
        <pc:spChg chg="del">
          <ac:chgData name="Victor Barreto" userId="65a114273a015aad" providerId="LiveId" clId="{629A7339-FC09-4C3C-A84B-5B0F17C8F4A5}" dt="2024-05-20T09:07:15.389" v="40" actId="478"/>
          <ac:spMkLst>
            <pc:docMk/>
            <pc:sldMk cId="2180222643" sldId="308"/>
            <ac:spMk id="330" creationId="{00000000-0000-0000-0000-000000000000}"/>
          </ac:spMkLst>
        </pc:spChg>
        <pc:spChg chg="del">
          <ac:chgData name="Victor Barreto" userId="65a114273a015aad" providerId="LiveId" clId="{629A7339-FC09-4C3C-A84B-5B0F17C8F4A5}" dt="2024-05-20T09:07:02.039" v="31" actId="478"/>
          <ac:spMkLst>
            <pc:docMk/>
            <pc:sldMk cId="2180222643" sldId="308"/>
            <ac:spMk id="331" creationId="{00000000-0000-0000-0000-000000000000}"/>
          </ac:spMkLst>
        </pc:spChg>
        <pc:spChg chg="del">
          <ac:chgData name="Victor Barreto" userId="65a114273a015aad" providerId="LiveId" clId="{629A7339-FC09-4C3C-A84B-5B0F17C8F4A5}" dt="2024-05-20T09:06:48.703" v="23" actId="478"/>
          <ac:spMkLst>
            <pc:docMk/>
            <pc:sldMk cId="2180222643" sldId="308"/>
            <ac:spMk id="333" creationId="{00000000-0000-0000-0000-000000000000}"/>
          </ac:spMkLst>
        </pc:spChg>
        <pc:spChg chg="del">
          <ac:chgData name="Victor Barreto" userId="65a114273a015aad" providerId="LiveId" clId="{629A7339-FC09-4C3C-A84B-5B0F17C8F4A5}" dt="2024-05-20T09:06:52.367" v="27" actId="478"/>
          <ac:spMkLst>
            <pc:docMk/>
            <pc:sldMk cId="2180222643" sldId="308"/>
            <ac:spMk id="334" creationId="{00000000-0000-0000-0000-000000000000}"/>
          </ac:spMkLst>
        </pc:spChg>
        <pc:picChg chg="del">
          <ac:chgData name="Victor Barreto" userId="65a114273a015aad" providerId="LiveId" clId="{629A7339-FC09-4C3C-A84B-5B0F17C8F4A5}" dt="2024-05-20T09:06:51.330" v="26" actId="478"/>
          <ac:picMkLst>
            <pc:docMk/>
            <pc:sldMk cId="2180222643" sldId="308"/>
            <ac:picMk id="7" creationId="{B32B9D5A-CC1A-FF7B-3BAA-9F4F7AA794E0}"/>
          </ac:picMkLst>
        </pc:picChg>
        <pc:picChg chg="del">
          <ac:chgData name="Victor Barreto" userId="65a114273a015aad" providerId="LiveId" clId="{629A7339-FC09-4C3C-A84B-5B0F17C8F4A5}" dt="2024-05-20T09:06:49.518" v="24" actId="478"/>
          <ac:picMkLst>
            <pc:docMk/>
            <pc:sldMk cId="2180222643" sldId="308"/>
            <ac:picMk id="11" creationId="{30AF2CA2-0563-C530-4AB1-E0003AF461C3}"/>
          </ac:picMkLst>
        </pc:picChg>
        <pc:picChg chg="del">
          <ac:chgData name="Victor Barreto" userId="65a114273a015aad" providerId="LiveId" clId="{629A7339-FC09-4C3C-A84B-5B0F17C8F4A5}" dt="2024-05-20T09:06:52.954" v="28" actId="478"/>
          <ac:picMkLst>
            <pc:docMk/>
            <pc:sldMk cId="2180222643" sldId="308"/>
            <ac:picMk id="13" creationId="{A55DC11A-453F-9E9F-7D25-84968C44A448}"/>
          </ac:picMkLst>
        </pc:picChg>
        <pc:picChg chg="add del">
          <ac:chgData name="Victor Barreto" userId="65a114273a015aad" providerId="LiveId" clId="{629A7339-FC09-4C3C-A84B-5B0F17C8F4A5}" dt="2024-05-20T09:07:22.611" v="43" actId="478"/>
          <ac:picMkLst>
            <pc:docMk/>
            <pc:sldMk cId="2180222643" sldId="308"/>
            <ac:picMk id="19" creationId="{21CC7A66-E446-0FB4-5334-A83DED091E5C}"/>
          </ac:picMkLst>
        </pc:picChg>
        <pc:picChg chg="add mod modCrop">
          <ac:chgData name="Victor Barreto" userId="65a114273a015aad" providerId="LiveId" clId="{629A7339-FC09-4C3C-A84B-5B0F17C8F4A5}" dt="2024-05-20T09:09:11.720" v="53" actId="1076"/>
          <ac:picMkLst>
            <pc:docMk/>
            <pc:sldMk cId="2180222643" sldId="308"/>
            <ac:picMk id="21" creationId="{94CAEC60-E21B-AD5E-F708-B1320BBFCCE1}"/>
          </ac:picMkLst>
        </pc:picChg>
      </pc:sldChg>
      <pc:sldChg chg="addSp delSp modSp add del mod">
        <pc:chgData name="Victor Barreto" userId="65a114273a015aad" providerId="LiveId" clId="{629A7339-FC09-4C3C-A84B-5B0F17C8F4A5}" dt="2024-05-20T09:01:51.677" v="19" actId="47"/>
        <pc:sldMkLst>
          <pc:docMk/>
          <pc:sldMk cId="3674698787" sldId="308"/>
        </pc:sldMkLst>
        <pc:spChg chg="add del mod">
          <ac:chgData name="Victor Barreto" userId="65a114273a015aad" providerId="LiveId" clId="{629A7339-FC09-4C3C-A84B-5B0F17C8F4A5}" dt="2024-05-20T09:01:21.637" v="10" actId="478"/>
          <ac:spMkLst>
            <pc:docMk/>
            <pc:sldMk cId="3674698787" sldId="308"/>
            <ac:spMk id="3" creationId="{9A97F12C-5D1C-67CC-5BD4-9542B9F9DFB9}"/>
          </ac:spMkLst>
        </pc:spChg>
        <pc:spChg chg="del">
          <ac:chgData name="Victor Barreto" userId="65a114273a015aad" providerId="LiveId" clId="{629A7339-FC09-4C3C-A84B-5B0F17C8F4A5}" dt="2024-05-20T09:01:15.463" v="7" actId="478"/>
          <ac:spMkLst>
            <pc:docMk/>
            <pc:sldMk cId="3674698787" sldId="308"/>
            <ac:spMk id="5" creationId="{57571016-5465-9757-9F86-6F08F9A9A27B}"/>
          </ac:spMkLst>
        </pc:spChg>
        <pc:spChg chg="add del mod">
          <ac:chgData name="Victor Barreto" userId="65a114273a015aad" providerId="LiveId" clId="{629A7339-FC09-4C3C-A84B-5B0F17C8F4A5}" dt="2024-05-20T09:01:24.689" v="12" actId="478"/>
          <ac:spMkLst>
            <pc:docMk/>
            <pc:sldMk cId="3674698787" sldId="308"/>
            <ac:spMk id="6" creationId="{E823D170-0424-A683-DD61-C657431B326B}"/>
          </ac:spMkLst>
        </pc:spChg>
        <pc:spChg chg="add mod">
          <ac:chgData name="Victor Barreto" userId="65a114273a015aad" providerId="LiveId" clId="{629A7339-FC09-4C3C-A84B-5B0F17C8F4A5}" dt="2024-05-20T09:01:32.198" v="14"/>
          <ac:spMkLst>
            <pc:docMk/>
            <pc:sldMk cId="3674698787" sldId="308"/>
            <ac:spMk id="8" creationId="{4CB79EA3-B25D-0139-4052-6C252A3BDECB}"/>
          </ac:spMkLst>
        </pc:spChg>
        <pc:spChg chg="add mod">
          <ac:chgData name="Victor Barreto" userId="65a114273a015aad" providerId="LiveId" clId="{629A7339-FC09-4C3C-A84B-5B0F17C8F4A5}" dt="2024-05-20T09:01:26.382" v="13"/>
          <ac:spMkLst>
            <pc:docMk/>
            <pc:sldMk cId="3674698787" sldId="308"/>
            <ac:spMk id="9" creationId="{615DB81F-D376-9698-B107-616EAA30FC03}"/>
          </ac:spMkLst>
        </pc:spChg>
        <pc:spChg chg="add mod">
          <ac:chgData name="Victor Barreto" userId="65a114273a015aad" providerId="LiveId" clId="{629A7339-FC09-4C3C-A84B-5B0F17C8F4A5}" dt="2024-05-20T09:01:26.382" v="13"/>
          <ac:spMkLst>
            <pc:docMk/>
            <pc:sldMk cId="3674698787" sldId="308"/>
            <ac:spMk id="10" creationId="{CD35BFBC-BD78-4375-CA29-4D1B776A8C3E}"/>
          </ac:spMkLst>
        </pc:spChg>
        <pc:spChg chg="add del mod">
          <ac:chgData name="Victor Barreto" userId="65a114273a015aad" providerId="LiveId" clId="{629A7339-FC09-4C3C-A84B-5B0F17C8F4A5}" dt="2024-05-20T09:01:48.651" v="18" actId="478"/>
          <ac:spMkLst>
            <pc:docMk/>
            <pc:sldMk cId="3674698787" sldId="308"/>
            <ac:spMk id="12" creationId="{EEF45BE5-F38C-4AD7-652C-64F6B57EBB95}"/>
          </ac:spMkLst>
        </pc:spChg>
        <pc:spChg chg="add mod">
          <ac:chgData name="Victor Barreto" userId="65a114273a015aad" providerId="LiveId" clId="{629A7339-FC09-4C3C-A84B-5B0F17C8F4A5}" dt="2024-05-20T09:01:42.479" v="16"/>
          <ac:spMkLst>
            <pc:docMk/>
            <pc:sldMk cId="3674698787" sldId="308"/>
            <ac:spMk id="14" creationId="{1DA4274F-C1BE-1697-0348-9B1681D5530D}"/>
          </ac:spMkLst>
        </pc:spChg>
        <pc:spChg chg="add mod">
          <ac:chgData name="Victor Barreto" userId="65a114273a015aad" providerId="LiveId" clId="{629A7339-FC09-4C3C-A84B-5B0F17C8F4A5}" dt="2024-05-20T09:01:42.479" v="16"/>
          <ac:spMkLst>
            <pc:docMk/>
            <pc:sldMk cId="3674698787" sldId="308"/>
            <ac:spMk id="15" creationId="{4C219695-D9E4-CB47-A383-F8FB80AF8D09}"/>
          </ac:spMkLst>
        </pc:spChg>
        <pc:spChg chg="add mod">
          <ac:chgData name="Victor Barreto" userId="65a114273a015aad" providerId="LiveId" clId="{629A7339-FC09-4C3C-A84B-5B0F17C8F4A5}" dt="2024-05-20T09:01:42.479" v="16"/>
          <ac:spMkLst>
            <pc:docMk/>
            <pc:sldMk cId="3674698787" sldId="308"/>
            <ac:spMk id="16" creationId="{53A3765F-5460-3BCF-04E6-36649213CB41}"/>
          </ac:spMkLst>
        </pc:spChg>
        <pc:spChg chg="del">
          <ac:chgData name="Victor Barreto" userId="65a114273a015aad" providerId="LiveId" clId="{629A7339-FC09-4C3C-A84B-5B0F17C8F4A5}" dt="2024-05-20T09:01:17.832" v="8" actId="478"/>
          <ac:spMkLst>
            <pc:docMk/>
            <pc:sldMk cId="3674698787" sldId="308"/>
            <ac:spMk id="326" creationId="{00000000-0000-0000-0000-000000000000}"/>
          </ac:spMkLst>
        </pc:spChg>
        <pc:spChg chg="del">
          <ac:chgData name="Victor Barreto" userId="65a114273a015aad" providerId="LiveId" clId="{629A7339-FC09-4C3C-A84B-5B0F17C8F4A5}" dt="2024-05-20T09:01:23.140" v="11" actId="478"/>
          <ac:spMkLst>
            <pc:docMk/>
            <pc:sldMk cId="3674698787" sldId="308"/>
            <ac:spMk id="328" creationId="{00000000-0000-0000-0000-000000000000}"/>
          </ac:spMkLst>
        </pc:spChg>
        <pc:picChg chg="del">
          <ac:chgData name="Victor Barreto" userId="65a114273a015aad" providerId="LiveId" clId="{629A7339-FC09-4C3C-A84B-5B0F17C8F4A5}" dt="2024-05-20T09:01:20.097" v="9" actId="478"/>
          <ac:picMkLst>
            <pc:docMk/>
            <pc:sldMk cId="3674698787" sldId="308"/>
            <ac:picMk id="7" creationId="{B32B9D5A-CC1A-FF7B-3BAA-9F4F7AA794E0}"/>
          </ac:picMkLst>
        </pc:picChg>
      </pc:sldChg>
      <pc:sldChg chg="modSp add del mod ord">
        <pc:chgData name="Victor Barreto" userId="65a114273a015aad" providerId="LiveId" clId="{629A7339-FC09-4C3C-A84B-5B0F17C8F4A5}" dt="2024-05-20T09:10:49.081" v="60" actId="47"/>
        <pc:sldMkLst>
          <pc:docMk/>
          <pc:sldMk cId="2522092694" sldId="309"/>
        </pc:sldMkLst>
        <pc:spChg chg="mod">
          <ac:chgData name="Victor Barreto" userId="65a114273a015aad" providerId="LiveId" clId="{629A7339-FC09-4C3C-A84B-5B0F17C8F4A5}" dt="2024-05-20T09:10:22.761" v="57" actId="1076"/>
          <ac:spMkLst>
            <pc:docMk/>
            <pc:sldMk cId="2522092694" sldId="309"/>
            <ac:spMk id="325" creationId="{00000000-0000-0000-0000-000000000000}"/>
          </ac:spMkLst>
        </pc:spChg>
      </pc:sldChg>
      <pc:sldChg chg="add ord">
        <pc:chgData name="Victor Barreto" userId="65a114273a015aad" providerId="LiveId" clId="{629A7339-FC09-4C3C-A84B-5B0F17C8F4A5}" dt="2024-05-20T09:10:53.128" v="63"/>
        <pc:sldMkLst>
          <pc:docMk/>
          <pc:sldMk cId="3474716902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75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823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199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55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69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62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68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19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053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083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5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97400" y="667850"/>
            <a:ext cx="6396300" cy="22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>
                <a:latin typeface="Castoro"/>
                <a:ea typeface="Castoro"/>
                <a:cs typeface="Castoro"/>
                <a:sym typeface="Casto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463800" y="3480892"/>
            <a:ext cx="2529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9050" y="182425"/>
            <a:ext cx="7989600" cy="3901800"/>
            <a:chOff x="189050" y="182425"/>
            <a:chExt cx="7989600" cy="39018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89050" y="321905"/>
              <a:ext cx="7989600" cy="81900"/>
              <a:chOff x="189050" y="284125"/>
              <a:chExt cx="7989600" cy="81900"/>
            </a:xfrm>
          </p:grpSpPr>
          <p:sp>
            <p:nvSpPr>
              <p:cNvPr id="14" name="Google Shape;14;p2"/>
              <p:cNvSpPr/>
              <p:nvPr/>
            </p:nvSpPr>
            <p:spPr>
              <a:xfrm rot="-5400000">
                <a:off x="7884800" y="72175"/>
                <a:ext cx="81900" cy="505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katab"/>
                  <a:ea typeface="Akatab"/>
                  <a:cs typeface="Akatab"/>
                  <a:sym typeface="Akatab"/>
                </a:endParaRPr>
              </a:p>
            </p:txBody>
          </p:sp>
          <p:cxnSp>
            <p:nvCxnSpPr>
              <p:cNvPr id="15" name="Google Shape;15;p2"/>
              <p:cNvCxnSpPr>
                <a:stCxn id="14" idx="0"/>
              </p:cNvCxnSpPr>
              <p:nvPr/>
            </p:nvCxnSpPr>
            <p:spPr>
              <a:xfrm rot="10800000">
                <a:off x="189050" y="325075"/>
                <a:ext cx="748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403625" y="182425"/>
              <a:ext cx="81900" cy="3901800"/>
              <a:chOff x="403625" y="182425"/>
              <a:chExt cx="81900" cy="39018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03625" y="3578425"/>
                <a:ext cx="81900" cy="505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katab"/>
                  <a:ea typeface="Akatab"/>
                  <a:cs typeface="Akatab"/>
                  <a:sym typeface="Akatab"/>
                </a:endParaRPr>
              </a:p>
            </p:txBody>
          </p:sp>
          <p:cxnSp>
            <p:nvCxnSpPr>
              <p:cNvPr id="18" name="Google Shape;18;p2"/>
              <p:cNvCxnSpPr>
                <a:stCxn id="17" idx="0"/>
              </p:cNvCxnSpPr>
              <p:nvPr/>
            </p:nvCxnSpPr>
            <p:spPr>
              <a:xfrm rot="10800000">
                <a:off x="444575" y="182425"/>
                <a:ext cx="0" cy="3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2700"/>
            <a:ext cx="77040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189050" y="189225"/>
            <a:ext cx="8544825" cy="4626400"/>
            <a:chOff x="189050" y="189225"/>
            <a:chExt cx="8544825" cy="46264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1810400" y="452177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30" name="Google Shape;30;p4"/>
            <p:cNvCxnSpPr>
              <a:stCxn id="29" idx="0"/>
            </p:cNvCxnSpPr>
            <p:nvPr/>
          </p:nvCxnSpPr>
          <p:spPr>
            <a:xfrm rot="10800000">
              <a:off x="189050" y="4774675"/>
              <a:ext cx="140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31;p4"/>
            <p:cNvSpPr/>
            <p:nvPr/>
          </p:nvSpPr>
          <p:spPr>
            <a:xfrm>
              <a:off x="8651975" y="268372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32" name="Google Shape;32;p4"/>
            <p:cNvCxnSpPr>
              <a:stCxn id="31" idx="0"/>
            </p:cNvCxnSpPr>
            <p:nvPr/>
          </p:nvCxnSpPr>
          <p:spPr>
            <a:xfrm rot="10800000">
              <a:off x="8692925" y="189225"/>
              <a:ext cx="0" cy="249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384800" y="859801"/>
            <a:ext cx="8571101" cy="4095600"/>
            <a:chOff x="384800" y="859801"/>
            <a:chExt cx="8571101" cy="4095600"/>
          </a:xfrm>
        </p:grpSpPr>
        <p:sp>
          <p:nvSpPr>
            <p:cNvPr id="67" name="Google Shape;67;p8"/>
            <p:cNvSpPr/>
            <p:nvPr/>
          </p:nvSpPr>
          <p:spPr>
            <a:xfrm flipH="1">
              <a:off x="7855150" y="859801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68" name="Google Shape;68;p8"/>
            <p:cNvCxnSpPr/>
            <p:nvPr/>
          </p:nvCxnSpPr>
          <p:spPr>
            <a:xfrm rot="5400000">
              <a:off x="5939200" y="2998501"/>
              <a:ext cx="391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" name="Google Shape;69;p8"/>
            <p:cNvSpPr/>
            <p:nvPr/>
          </p:nvSpPr>
          <p:spPr>
            <a:xfrm rot="-5400000" flipH="1">
              <a:off x="596750" y="4501752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70" name="Google Shape;70;p8"/>
            <p:cNvCxnSpPr/>
            <p:nvPr/>
          </p:nvCxnSpPr>
          <p:spPr>
            <a:xfrm>
              <a:off x="898501" y="4754652"/>
              <a:ext cx="8057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9"/>
          <p:cNvGrpSpPr/>
          <p:nvPr/>
        </p:nvGrpSpPr>
        <p:grpSpPr>
          <a:xfrm>
            <a:off x="188100" y="338850"/>
            <a:ext cx="8771701" cy="4488651"/>
            <a:chOff x="188100" y="338850"/>
            <a:chExt cx="8771701" cy="4488651"/>
          </a:xfrm>
        </p:grpSpPr>
        <p:sp>
          <p:nvSpPr>
            <p:cNvPr id="76" name="Google Shape;76;p9"/>
            <p:cNvSpPr/>
            <p:nvPr/>
          </p:nvSpPr>
          <p:spPr>
            <a:xfrm rot="5400000">
              <a:off x="3980800" y="4533651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77" name="Google Shape;77;p9"/>
            <p:cNvCxnSpPr/>
            <p:nvPr/>
          </p:nvCxnSpPr>
          <p:spPr>
            <a:xfrm rot="10800000">
              <a:off x="188100" y="4786551"/>
              <a:ext cx="391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" name="Google Shape;78;p9"/>
            <p:cNvSpPr/>
            <p:nvPr/>
          </p:nvSpPr>
          <p:spPr>
            <a:xfrm rot="-5400000">
              <a:off x="600650" y="12690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79" name="Google Shape;79;p9"/>
            <p:cNvCxnSpPr/>
            <p:nvPr/>
          </p:nvCxnSpPr>
          <p:spPr>
            <a:xfrm>
              <a:off x="902401" y="379800"/>
              <a:ext cx="8057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837675" y="2921900"/>
            <a:ext cx="2375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2"/>
          </p:nvPr>
        </p:nvSpPr>
        <p:spPr>
          <a:xfrm>
            <a:off x="3384452" y="2921900"/>
            <a:ext cx="2375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3"/>
          </p:nvPr>
        </p:nvSpPr>
        <p:spPr>
          <a:xfrm>
            <a:off x="5931175" y="2921901"/>
            <a:ext cx="2375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4"/>
          </p:nvPr>
        </p:nvSpPr>
        <p:spPr>
          <a:xfrm>
            <a:off x="837675" y="239192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5"/>
          </p:nvPr>
        </p:nvSpPr>
        <p:spPr>
          <a:xfrm>
            <a:off x="3384452" y="239192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6"/>
          </p:nvPr>
        </p:nvSpPr>
        <p:spPr>
          <a:xfrm>
            <a:off x="5931175" y="239192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30" name="Google Shape;130;p15"/>
          <p:cNvGrpSpPr/>
          <p:nvPr/>
        </p:nvGrpSpPr>
        <p:grpSpPr>
          <a:xfrm>
            <a:off x="409729" y="191865"/>
            <a:ext cx="8544000" cy="4614700"/>
            <a:chOff x="409729" y="191865"/>
            <a:chExt cx="8544000" cy="4614700"/>
          </a:xfrm>
        </p:grpSpPr>
        <p:sp>
          <p:nvSpPr>
            <p:cNvPr id="131" name="Google Shape;131;p15"/>
            <p:cNvSpPr/>
            <p:nvPr/>
          </p:nvSpPr>
          <p:spPr>
            <a:xfrm>
              <a:off x="409729" y="175216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32" name="Google Shape;132;p15"/>
            <p:cNvCxnSpPr>
              <a:stCxn id="131" idx="0"/>
            </p:cNvCxnSpPr>
            <p:nvPr/>
          </p:nvCxnSpPr>
          <p:spPr>
            <a:xfrm rot="10800000">
              <a:off x="450679" y="191865"/>
              <a:ext cx="0" cy="1560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33" name="Google Shape;133;p15"/>
            <p:cNvSpPr/>
            <p:nvPr/>
          </p:nvSpPr>
          <p:spPr>
            <a:xfrm rot="5400000">
              <a:off x="6179179" y="451271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34" name="Google Shape;134;p15"/>
            <p:cNvCxnSpPr>
              <a:stCxn id="133" idx="0"/>
            </p:cNvCxnSpPr>
            <p:nvPr/>
          </p:nvCxnSpPr>
          <p:spPr>
            <a:xfrm>
              <a:off x="6473029" y="4765615"/>
              <a:ext cx="248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grpSp>
        <p:nvGrpSpPr>
          <p:cNvPr id="226" name="Google Shape;226;p25"/>
          <p:cNvGrpSpPr/>
          <p:nvPr/>
        </p:nvGrpSpPr>
        <p:grpSpPr>
          <a:xfrm>
            <a:off x="6554694" y="808785"/>
            <a:ext cx="2401200" cy="4139700"/>
            <a:chOff x="6554694" y="808785"/>
            <a:chExt cx="2401200" cy="4139700"/>
          </a:xfrm>
        </p:grpSpPr>
        <p:sp>
          <p:nvSpPr>
            <p:cNvPr id="227" name="Google Shape;227;p25"/>
            <p:cNvSpPr/>
            <p:nvPr/>
          </p:nvSpPr>
          <p:spPr>
            <a:xfrm rot="-5400000">
              <a:off x="6766644" y="454927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28" name="Google Shape;228;p25"/>
            <p:cNvCxnSpPr>
              <a:stCxn id="227" idx="2"/>
            </p:cNvCxnSpPr>
            <p:nvPr/>
          </p:nvCxnSpPr>
          <p:spPr>
            <a:xfrm>
              <a:off x="7060494" y="4802175"/>
              <a:ext cx="189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29" name="Google Shape;229;p25"/>
            <p:cNvSpPr/>
            <p:nvPr/>
          </p:nvSpPr>
          <p:spPr>
            <a:xfrm>
              <a:off x="8665694" y="80878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30" name="Google Shape;230;p25"/>
            <p:cNvCxnSpPr>
              <a:stCxn id="229" idx="2"/>
            </p:cNvCxnSpPr>
            <p:nvPr/>
          </p:nvCxnSpPr>
          <p:spPr>
            <a:xfrm>
              <a:off x="8706644" y="1314585"/>
              <a:ext cx="0" cy="363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grpSp>
        <p:nvGrpSpPr>
          <p:cNvPr id="233" name="Google Shape;233;p26"/>
          <p:cNvGrpSpPr/>
          <p:nvPr/>
        </p:nvGrpSpPr>
        <p:grpSpPr>
          <a:xfrm>
            <a:off x="188094" y="315075"/>
            <a:ext cx="4139700" cy="4513360"/>
            <a:chOff x="188094" y="329775"/>
            <a:chExt cx="4139700" cy="4513360"/>
          </a:xfrm>
        </p:grpSpPr>
        <p:sp>
          <p:nvSpPr>
            <p:cNvPr id="234" name="Google Shape;234;p26"/>
            <p:cNvSpPr/>
            <p:nvPr/>
          </p:nvSpPr>
          <p:spPr>
            <a:xfrm rot="5400000">
              <a:off x="4033944" y="454928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35" name="Google Shape;235;p26"/>
            <p:cNvCxnSpPr>
              <a:stCxn id="234" idx="2"/>
            </p:cNvCxnSpPr>
            <p:nvPr/>
          </p:nvCxnSpPr>
          <p:spPr>
            <a:xfrm rot="10800000">
              <a:off x="188094" y="4802185"/>
              <a:ext cx="363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" name="Google Shape;236;p26"/>
            <p:cNvSpPr/>
            <p:nvPr/>
          </p:nvSpPr>
          <p:spPr>
            <a:xfrm rot="5400000">
              <a:off x="2295444" y="11782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37" name="Google Shape;237;p26"/>
            <p:cNvCxnSpPr>
              <a:stCxn id="236" idx="2"/>
            </p:cNvCxnSpPr>
            <p:nvPr/>
          </p:nvCxnSpPr>
          <p:spPr>
            <a:xfrm rot="10800000">
              <a:off x="188094" y="370725"/>
              <a:ext cx="189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●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○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■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●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○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■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●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○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■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61" r:id="rId6"/>
    <p:sldLayoutId id="2147483671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ctrTitle"/>
          </p:nvPr>
        </p:nvSpPr>
        <p:spPr>
          <a:xfrm>
            <a:off x="898589" y="937480"/>
            <a:ext cx="6766015" cy="8820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Frente Parlamentar da Cannabis Medicinal </a:t>
            </a:r>
            <a:br>
              <a:rPr lang="pt-BR" sz="26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pt-BR" sz="26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e do Cânhamo Industrial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E561EF-431D-DF1B-130B-57A670E84419}"/>
              </a:ext>
            </a:extLst>
          </p:cNvPr>
          <p:cNvSpPr txBox="1"/>
          <p:nvPr/>
        </p:nvSpPr>
        <p:spPr>
          <a:xfrm>
            <a:off x="898589" y="2208694"/>
            <a:ext cx="655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Normas vigentes e propostas legislativas para o cultivo, a produção, a dispensação e o fornecimento de medicamentos e de produtos à base de Cannabis para fins medicinais no Brasil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BB08DB-F0C1-8824-7D09-CB3AA01FCB52}"/>
              </a:ext>
            </a:extLst>
          </p:cNvPr>
          <p:cNvSpPr txBox="1"/>
          <p:nvPr/>
        </p:nvSpPr>
        <p:spPr>
          <a:xfrm>
            <a:off x="898589" y="3521216"/>
            <a:ext cx="582093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pt-BR" sz="12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Victor Barreto</a:t>
            </a:r>
          </a:p>
          <a:p>
            <a:r>
              <a:rPr lang="pt-BR" sz="1200" dirty="0">
                <a:solidFill>
                  <a:schemeClr val="bg2"/>
                </a:solidFill>
                <a:latin typeface="Palatino Linotype" panose="02040502050505030304" pitchFamily="18" charset="0"/>
              </a:rPr>
              <a:t>Consultor Legislativo da Assembleia Legislativa de Pernambuco. Advogado.</a:t>
            </a:r>
          </a:p>
          <a:p>
            <a:r>
              <a:rPr lang="pt-BR" sz="1200" dirty="0">
                <a:solidFill>
                  <a:schemeClr val="bg2"/>
                </a:solidFill>
                <a:latin typeface="Palatino Linotype" panose="02040502050505030304" pitchFamily="18" charset="0"/>
              </a:rPr>
              <a:t>Mestre em Direito, Estado e Constituição pela Universidade de Brasília – UnB.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C436D98-400B-072D-D181-974C562D0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8"/>
          <a:stretch/>
        </p:blipFill>
        <p:spPr>
          <a:xfrm>
            <a:off x="778210" y="583001"/>
            <a:ext cx="3964775" cy="3803146"/>
          </a:xfrm>
          <a:prstGeom prst="rect">
            <a:avLst/>
          </a:prstGeom>
        </p:spPr>
      </p:pic>
      <p:sp>
        <p:nvSpPr>
          <p:cNvPr id="3" name="Google Shape;325;p36">
            <a:extLst>
              <a:ext uri="{FF2B5EF4-FFF2-40B4-BE49-F238E27FC236}">
                <a16:creationId xmlns:a16="http://schemas.microsoft.com/office/drawing/2014/main" id="{ABF49E47-3F36-D0FB-56BB-6551158412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3780" y="669246"/>
            <a:ext cx="3442010" cy="77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Região Sudeste: 4 leis e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17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738C42-B8CE-7672-644A-C978BED5B8ED}"/>
              </a:ext>
            </a:extLst>
          </p:cNvPr>
          <p:cNvSpPr txBox="1"/>
          <p:nvPr/>
        </p:nvSpPr>
        <p:spPr>
          <a:xfrm>
            <a:off x="4923780" y="1666941"/>
            <a:ext cx="3442010" cy="2746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n° 68.233/2023. Artigo 3°: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Fornecimento de </a:t>
            </a: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medicamentos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contendo princípio ativo canabidiol, desde que registrados na ANVISA;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Fornecimento de </a:t>
            </a: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produtos derivados de Cannabis para fins medicinais, desde que industrializado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s, objeto de Autorização Sanitária pela ANVISA, destinados à finalidade medicinal.</a:t>
            </a:r>
            <a:endParaRPr lang="pt-BR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9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1A05E6-F945-4024-923A-29D336ABB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1"/>
          <a:stretch/>
        </p:blipFill>
        <p:spPr>
          <a:xfrm>
            <a:off x="4457566" y="634524"/>
            <a:ext cx="3972756" cy="3874452"/>
          </a:xfrm>
          <a:prstGeom prst="rect">
            <a:avLst/>
          </a:prstGeom>
        </p:spPr>
      </p:pic>
      <p:sp>
        <p:nvSpPr>
          <p:cNvPr id="2" name="Google Shape;325;p36">
            <a:extLst>
              <a:ext uri="{FF2B5EF4-FFF2-40B4-BE49-F238E27FC236}">
                <a16:creationId xmlns:a16="http://schemas.microsoft.com/office/drawing/2014/main" id="{1FA8B15E-0B6F-6A7A-2130-7491434EC3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678" y="869692"/>
            <a:ext cx="3442010" cy="77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Região Centro-Oeste: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3 leis e 12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F0DBE2-AAB5-90B9-0E7B-9F2B843DD847}"/>
              </a:ext>
            </a:extLst>
          </p:cNvPr>
          <p:cNvSpPr txBox="1"/>
          <p:nvPr/>
        </p:nvSpPr>
        <p:spPr>
          <a:xfrm>
            <a:off x="713678" y="2037710"/>
            <a:ext cx="3442010" cy="184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MATO GROSSO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nº 11.883/2022. 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Torna obrigatório o fornecimento de medicamentos à base da substância ativa canabidiol (CBD) </a:t>
            </a: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condições médicas debilitantes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âmbito do sistema público de saúde no Estado de Mato Grosso.</a:t>
            </a:r>
            <a:endParaRPr lang="pt-BR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39597E-0B5C-C647-56D4-53ADB3F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0"/>
          <a:stretch/>
        </p:blipFill>
        <p:spPr>
          <a:xfrm>
            <a:off x="807402" y="729760"/>
            <a:ext cx="3764598" cy="3683979"/>
          </a:xfrm>
          <a:prstGeom prst="rect">
            <a:avLst/>
          </a:prstGeom>
        </p:spPr>
      </p:pic>
      <p:sp>
        <p:nvSpPr>
          <p:cNvPr id="3" name="Google Shape;325;p36">
            <a:extLst>
              <a:ext uri="{FF2B5EF4-FFF2-40B4-BE49-F238E27FC236}">
                <a16:creationId xmlns:a16="http://schemas.microsoft.com/office/drawing/2014/main" id="{593928BF-E5BF-CAFC-5A54-8D7DC70C4D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94588" y="1040954"/>
            <a:ext cx="3442010" cy="77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Região Sul: uma lei e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5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295DB8-D421-9260-82B6-14866A62B4E8}"/>
              </a:ext>
            </a:extLst>
          </p:cNvPr>
          <p:cNvSpPr txBox="1"/>
          <p:nvPr/>
        </p:nvSpPr>
        <p:spPr>
          <a:xfrm>
            <a:off x="4894588" y="2223565"/>
            <a:ext cx="3442010" cy="16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PARANÁ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nº 21.364/2023. 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Oferta o acesso a </a:t>
            </a: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medicamentos e produtos 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base de canabidiol (CBD) e tetrahidrocanabinol (THC) para tratamento de doenças, síndromes e transtornos de saúde.</a:t>
            </a:r>
            <a:endParaRPr lang="pt-BR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D53A9B93-2A4D-180B-B7C8-2187CDDC3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7" y="416502"/>
            <a:ext cx="4331243" cy="43104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5;p36">
            <a:extLst>
              <a:ext uri="{FF2B5EF4-FFF2-40B4-BE49-F238E27FC236}">
                <a16:creationId xmlns:a16="http://schemas.microsoft.com/office/drawing/2014/main" id="{E9CE60EA-EEB0-688F-D348-53A2A0C53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9643" y="802990"/>
            <a:ext cx="3442010" cy="77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Congresso Nacional: 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21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E04819-87A8-17C2-6167-D8FB78961D78}"/>
              </a:ext>
            </a:extLst>
          </p:cNvPr>
          <p:cNvSpPr txBox="1"/>
          <p:nvPr/>
        </p:nvSpPr>
        <p:spPr>
          <a:xfrm>
            <a:off x="5049642" y="2836004"/>
            <a:ext cx="3442011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Lei do Senado n° 89/2023. 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Institui a Política Nacional de Fornecimento Gratuito de Medicamentos Formulados de Derivado Vegetal à Base de Canabidiol. </a:t>
            </a:r>
            <a:endParaRPr lang="pt-BR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9E04819-87A8-17C2-6167-D8FB78961D78}"/>
              </a:ext>
            </a:extLst>
          </p:cNvPr>
          <p:cNvSpPr txBox="1"/>
          <p:nvPr/>
        </p:nvSpPr>
        <p:spPr>
          <a:xfrm>
            <a:off x="5049642" y="1819149"/>
            <a:ext cx="3442011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Lei n° 399/2015. 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Dispõe sobre o marco regulatório da Cannabis spp. no Brasil.</a:t>
            </a:r>
            <a:endParaRPr lang="pt-BR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D53A9B93-2A4D-180B-B7C8-2187CDDC3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7" y="416502"/>
            <a:ext cx="4331243" cy="43104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5;p36">
            <a:extLst>
              <a:ext uri="{FF2B5EF4-FFF2-40B4-BE49-F238E27FC236}">
                <a16:creationId xmlns:a16="http://schemas.microsoft.com/office/drawing/2014/main" id="{E9CE60EA-EEB0-688F-D348-53A2A0C53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9643" y="802990"/>
            <a:ext cx="3442010" cy="77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Congresso Nacional: 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21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D2797A-A265-B205-6384-6E846D55C9B1}"/>
              </a:ext>
            </a:extLst>
          </p:cNvPr>
          <p:cNvSpPr txBox="1"/>
          <p:nvPr/>
        </p:nvSpPr>
        <p:spPr>
          <a:xfrm>
            <a:off x="5049643" y="1910576"/>
            <a:ext cx="3442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 de Lei do Senado n° 5511/2023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Dispõe sobre cultivo, produção, importação, exportação, comercialização, controle, fiscalização, prescrição, manipulação, dispensação e utilização de Cannabis, de medicamentos à base de Cannabis e de produtos de Cannabis para fins medicinais, de usos humano e veterinário, bem como sobre o cânhamo industrial e seus produtos.</a:t>
            </a:r>
          </a:p>
        </p:txBody>
      </p:sp>
    </p:spTree>
    <p:extLst>
      <p:ext uri="{BB962C8B-B14F-4D97-AF65-F5344CB8AC3E}">
        <p14:creationId xmlns:p14="http://schemas.microsoft.com/office/powerpoint/2010/main" val="427266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989ECD8-483B-EC6D-6FE3-BD9B932A029B}"/>
              </a:ext>
            </a:extLst>
          </p:cNvPr>
          <p:cNvSpPr txBox="1"/>
          <p:nvPr/>
        </p:nvSpPr>
        <p:spPr>
          <a:xfrm>
            <a:off x="1200611" y="2207723"/>
            <a:ext cx="674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Regulamentação capaz de atrair investimentos, aumentar a produção e reduzir preços de produtos com </a:t>
            </a:r>
            <a:r>
              <a:rPr lang="pt-BR" sz="2400" b="1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canabinoides</a:t>
            </a:r>
            <a:r>
              <a:rPr lang="pt-BR" sz="24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 no país.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6BF26C-DD09-E168-E026-69EF9859CFDB}"/>
              </a:ext>
            </a:extLst>
          </p:cNvPr>
          <p:cNvSpPr txBox="1"/>
          <p:nvPr/>
        </p:nvSpPr>
        <p:spPr>
          <a:xfrm>
            <a:off x="561276" y="1170746"/>
            <a:ext cx="8021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        Demanda x Acesso             Elevação dos recursos públicos  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B2C10E69-CE26-FE03-42C3-57D47DEB8A54}"/>
              </a:ext>
            </a:extLst>
          </p:cNvPr>
          <p:cNvSpPr/>
          <p:nvPr/>
        </p:nvSpPr>
        <p:spPr>
          <a:xfrm>
            <a:off x="3724503" y="1226196"/>
            <a:ext cx="735985" cy="3199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7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517181" y="403404"/>
            <a:ext cx="8311376" cy="876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Formas de acesso a produtos derivados </a:t>
            </a:r>
            <a:br>
              <a:rPr lang="en" sz="24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4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de Cannabis para fins medicinais</a:t>
            </a:r>
            <a:endParaRPr sz="24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4"/>
          </p:nvPr>
        </p:nvSpPr>
        <p:spPr>
          <a:xfrm>
            <a:off x="859181" y="2633557"/>
            <a:ext cx="2375099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</a:rPr>
              <a:t>Importação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(RDC 660/22)</a:t>
            </a:r>
            <a:endParaRPr sz="1800" b="1" dirty="0">
              <a:solidFill>
                <a:schemeClr val="bg2"/>
              </a:solidFill>
            </a:endParaRPr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5"/>
          </p:nvPr>
        </p:nvSpPr>
        <p:spPr>
          <a:xfrm>
            <a:off x="3457918" y="2606095"/>
            <a:ext cx="2429902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Autorização sanitária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(RDC 327/19)</a:t>
            </a:r>
            <a:endParaRPr sz="18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1"/>
          </p:nvPr>
        </p:nvSpPr>
        <p:spPr>
          <a:xfrm>
            <a:off x="833396" y="3311507"/>
            <a:ext cx="2375100" cy="867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/>
                </a:solidFill>
                <a:latin typeface="Palatino Linotype" panose="02040502050505030304" pitchFamily="18" charset="0"/>
              </a:rPr>
              <a:t>Uso pessoal, mediante prescrição e autorização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/>
                </a:solidFill>
                <a:latin typeface="Palatino Linotype" panose="02040502050505030304" pitchFamily="18" charset="0"/>
              </a:rPr>
              <a:t>da ANVISA.</a:t>
            </a:r>
            <a:endParaRPr lang="en-US" sz="1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type="subTitle" idx="2"/>
          </p:nvPr>
        </p:nvSpPr>
        <p:spPr>
          <a:xfrm>
            <a:off x="3384450" y="3161257"/>
            <a:ext cx="2375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/>
                </a:solidFill>
                <a:latin typeface="Palatino Linotype" panose="02040502050505030304" pitchFamily="18" charset="0"/>
              </a:rPr>
              <a:t>Produtos de empresas nacionais autorizadas, adquiridos em farmácias ou drogarias, mediante prescrição médica. </a:t>
            </a:r>
            <a:endParaRPr lang="en-US" sz="1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3"/>
          </p:nvPr>
        </p:nvSpPr>
        <p:spPr>
          <a:xfrm>
            <a:off x="6111458" y="3259365"/>
            <a:ext cx="2375100" cy="972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/>
                </a:solidFill>
                <a:latin typeface="Palatino Linotype" panose="02040502050505030304" pitchFamily="18" charset="0"/>
              </a:rPr>
              <a:t>Autorização judicial para o cultivo da planta, a produção e o fornecimento dos produtos a associados.</a:t>
            </a:r>
            <a:endParaRPr lang="en-US" sz="1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6"/>
          </p:nvPr>
        </p:nvSpPr>
        <p:spPr>
          <a:xfrm>
            <a:off x="6111458" y="2633557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Associações com autorização judicial</a:t>
            </a:r>
            <a:endParaRPr lang="pt-BR" sz="18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3" name="Google Shape;333;p36"/>
          <p:cNvSpPr>
            <a:spLocks noChangeAspect="1"/>
          </p:cNvSpPr>
          <p:nvPr/>
        </p:nvSpPr>
        <p:spPr>
          <a:xfrm>
            <a:off x="4337517" y="1625182"/>
            <a:ext cx="670704" cy="637306"/>
          </a:xfrm>
          <a:prstGeom prst="roundRect">
            <a:avLst>
              <a:gd name="adj" fmla="val 2452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334" name="Google Shape;334;p36"/>
          <p:cNvSpPr>
            <a:spLocks noChangeAspect="1"/>
          </p:cNvSpPr>
          <p:nvPr/>
        </p:nvSpPr>
        <p:spPr>
          <a:xfrm>
            <a:off x="6963656" y="1673610"/>
            <a:ext cx="670704" cy="637306"/>
          </a:xfrm>
          <a:prstGeom prst="roundRect">
            <a:avLst>
              <a:gd name="adj" fmla="val 2452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5" name="Google Shape;333;p36">
            <a:extLst>
              <a:ext uri="{FF2B5EF4-FFF2-40B4-BE49-F238E27FC236}">
                <a16:creationId xmlns:a16="http://schemas.microsoft.com/office/drawing/2014/main" id="{57571016-5465-9757-9F86-6F08F9A9A27B}"/>
              </a:ext>
            </a:extLst>
          </p:cNvPr>
          <p:cNvSpPr>
            <a:spLocks noChangeAspect="1"/>
          </p:cNvSpPr>
          <p:nvPr/>
        </p:nvSpPr>
        <p:spPr>
          <a:xfrm>
            <a:off x="1711378" y="1638913"/>
            <a:ext cx="670704" cy="637306"/>
          </a:xfrm>
          <a:prstGeom prst="roundRect">
            <a:avLst>
              <a:gd name="adj" fmla="val 2452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katab"/>
              <a:ea typeface="Akatab"/>
              <a:cs typeface="Akatab"/>
              <a:sym typeface="Akatab"/>
            </a:endParaRPr>
          </a:p>
        </p:txBody>
      </p:sp>
      <p:pic>
        <p:nvPicPr>
          <p:cNvPr id="7" name="Gráfico 6" descr="Euro com preenchimento sólido">
            <a:extLst>
              <a:ext uri="{FF2B5EF4-FFF2-40B4-BE49-F238E27FC236}">
                <a16:creationId xmlns:a16="http://schemas.microsoft.com/office/drawing/2014/main" id="{B32B9D5A-CC1A-FF7B-3BAA-9F4F7AA794E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7338" y="1738173"/>
            <a:ext cx="438785" cy="438785"/>
          </a:xfrm>
          <a:prstGeom prst="rect">
            <a:avLst/>
          </a:prstGeom>
        </p:spPr>
      </p:pic>
      <p:pic>
        <p:nvPicPr>
          <p:cNvPr id="11" name="Gráfico 10" descr="Calendário diário com preenchimento sólido">
            <a:extLst>
              <a:ext uri="{FF2B5EF4-FFF2-40B4-BE49-F238E27FC236}">
                <a16:creationId xmlns:a16="http://schemas.microsoft.com/office/drawing/2014/main" id="{30AF2CA2-0563-C530-4AB1-E0003AF461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533" y="1694499"/>
            <a:ext cx="498672" cy="498672"/>
          </a:xfrm>
          <a:prstGeom prst="rect">
            <a:avLst/>
          </a:prstGeom>
        </p:spPr>
      </p:pic>
      <p:pic>
        <p:nvPicPr>
          <p:cNvPr id="13" name="Gráfico 12" descr="Martelo com preenchimento sólido">
            <a:extLst>
              <a:ext uri="{FF2B5EF4-FFF2-40B4-BE49-F238E27FC236}">
                <a16:creationId xmlns:a16="http://schemas.microsoft.com/office/drawing/2014/main" id="{A55DC11A-453F-9E9F-7D25-84968C44A4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73609" y="1766864"/>
            <a:ext cx="450798" cy="450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94CAEC60-E21B-AD5E-F708-B1320BBFC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80" t="-337" r="1344" b="9918"/>
          <a:stretch/>
        </p:blipFill>
        <p:spPr>
          <a:xfrm>
            <a:off x="617363" y="512383"/>
            <a:ext cx="7909274" cy="41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2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517181" y="403404"/>
            <a:ext cx="8311376" cy="876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Formas de acesso a produtos derivados </a:t>
            </a:r>
            <a:br>
              <a:rPr lang="en" sz="24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4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de Cannabis para fins medicinais</a:t>
            </a:r>
            <a:endParaRPr sz="24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4"/>
          </p:nvPr>
        </p:nvSpPr>
        <p:spPr>
          <a:xfrm>
            <a:off x="859181" y="2633557"/>
            <a:ext cx="2375099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</a:rPr>
              <a:t>Importação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(RDC 660/22)</a:t>
            </a:r>
            <a:endParaRPr sz="1800" b="1" dirty="0">
              <a:solidFill>
                <a:schemeClr val="bg2"/>
              </a:solidFill>
            </a:endParaRPr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5"/>
          </p:nvPr>
        </p:nvSpPr>
        <p:spPr>
          <a:xfrm>
            <a:off x="3457918" y="2606095"/>
            <a:ext cx="2429902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Autorização sanitária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(RDC 327/19)</a:t>
            </a:r>
            <a:endParaRPr sz="18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1"/>
          </p:nvPr>
        </p:nvSpPr>
        <p:spPr>
          <a:xfrm>
            <a:off x="833396" y="3311507"/>
            <a:ext cx="2375100" cy="867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/>
                </a:solidFill>
                <a:latin typeface="Palatino Linotype" panose="02040502050505030304" pitchFamily="18" charset="0"/>
              </a:rPr>
              <a:t>Uso pessoal, mediante prescrição médica e autorização da ANVISA.</a:t>
            </a:r>
            <a:endParaRPr lang="en-US" sz="1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type="subTitle" idx="2"/>
          </p:nvPr>
        </p:nvSpPr>
        <p:spPr>
          <a:xfrm>
            <a:off x="3384450" y="3161257"/>
            <a:ext cx="2375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/>
                </a:solidFill>
                <a:latin typeface="Palatino Linotype" panose="02040502050505030304" pitchFamily="18" charset="0"/>
              </a:rPr>
              <a:t>Produtos de empresas nacionais autorizadas, adquiridos em farmácias ou drogarias, mediante prescrição médica. </a:t>
            </a:r>
            <a:endParaRPr lang="en-US" sz="1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3"/>
          </p:nvPr>
        </p:nvSpPr>
        <p:spPr>
          <a:xfrm>
            <a:off x="6111458" y="3259365"/>
            <a:ext cx="2375100" cy="972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bg2"/>
                </a:solidFill>
                <a:latin typeface="Palatino Linotype" panose="02040502050505030304" pitchFamily="18" charset="0"/>
              </a:rPr>
              <a:t>Autorização judicial para o cultivo da planta, a produção e o fornecimento dos produtos a associados.</a:t>
            </a:r>
            <a:endParaRPr lang="en-US" sz="1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6"/>
          </p:nvPr>
        </p:nvSpPr>
        <p:spPr>
          <a:xfrm>
            <a:off x="6111458" y="2633557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Associações com autorização judicial</a:t>
            </a:r>
            <a:endParaRPr lang="pt-BR" sz="18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3" name="Google Shape;333;p36"/>
          <p:cNvSpPr>
            <a:spLocks noChangeAspect="1"/>
          </p:cNvSpPr>
          <p:nvPr/>
        </p:nvSpPr>
        <p:spPr>
          <a:xfrm>
            <a:off x="4337517" y="1625182"/>
            <a:ext cx="670704" cy="637306"/>
          </a:xfrm>
          <a:prstGeom prst="roundRect">
            <a:avLst>
              <a:gd name="adj" fmla="val 2452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334" name="Google Shape;334;p36"/>
          <p:cNvSpPr>
            <a:spLocks noChangeAspect="1"/>
          </p:cNvSpPr>
          <p:nvPr/>
        </p:nvSpPr>
        <p:spPr>
          <a:xfrm>
            <a:off x="6963656" y="1673610"/>
            <a:ext cx="670704" cy="637306"/>
          </a:xfrm>
          <a:prstGeom prst="roundRect">
            <a:avLst>
              <a:gd name="adj" fmla="val 2452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5" name="Google Shape;333;p36">
            <a:extLst>
              <a:ext uri="{FF2B5EF4-FFF2-40B4-BE49-F238E27FC236}">
                <a16:creationId xmlns:a16="http://schemas.microsoft.com/office/drawing/2014/main" id="{57571016-5465-9757-9F86-6F08F9A9A27B}"/>
              </a:ext>
            </a:extLst>
          </p:cNvPr>
          <p:cNvSpPr>
            <a:spLocks noChangeAspect="1"/>
          </p:cNvSpPr>
          <p:nvPr/>
        </p:nvSpPr>
        <p:spPr>
          <a:xfrm>
            <a:off x="1711378" y="1638913"/>
            <a:ext cx="670704" cy="637306"/>
          </a:xfrm>
          <a:prstGeom prst="roundRect">
            <a:avLst>
              <a:gd name="adj" fmla="val 2452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katab"/>
              <a:ea typeface="Akatab"/>
              <a:cs typeface="Akatab"/>
              <a:sym typeface="Akatab"/>
            </a:endParaRPr>
          </a:p>
        </p:txBody>
      </p:sp>
      <p:pic>
        <p:nvPicPr>
          <p:cNvPr id="7" name="Gráfico 6" descr="Euro com preenchimento sólido">
            <a:extLst>
              <a:ext uri="{FF2B5EF4-FFF2-40B4-BE49-F238E27FC236}">
                <a16:creationId xmlns:a16="http://schemas.microsoft.com/office/drawing/2014/main" id="{B32B9D5A-CC1A-FF7B-3BAA-9F4F7AA794E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7338" y="1738173"/>
            <a:ext cx="438785" cy="438785"/>
          </a:xfrm>
          <a:prstGeom prst="rect">
            <a:avLst/>
          </a:prstGeom>
        </p:spPr>
      </p:pic>
      <p:pic>
        <p:nvPicPr>
          <p:cNvPr id="11" name="Gráfico 10" descr="Calendário diário com preenchimento sólido">
            <a:extLst>
              <a:ext uri="{FF2B5EF4-FFF2-40B4-BE49-F238E27FC236}">
                <a16:creationId xmlns:a16="http://schemas.microsoft.com/office/drawing/2014/main" id="{30AF2CA2-0563-C530-4AB1-E0003AF461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533" y="1694499"/>
            <a:ext cx="498672" cy="498672"/>
          </a:xfrm>
          <a:prstGeom prst="rect">
            <a:avLst/>
          </a:prstGeom>
        </p:spPr>
      </p:pic>
      <p:pic>
        <p:nvPicPr>
          <p:cNvPr id="13" name="Gráfico 12" descr="Martelo com preenchimento sólido">
            <a:extLst>
              <a:ext uri="{FF2B5EF4-FFF2-40B4-BE49-F238E27FC236}">
                <a16:creationId xmlns:a16="http://schemas.microsoft.com/office/drawing/2014/main" id="{A55DC11A-453F-9E9F-7D25-84968C44A4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73609" y="1766864"/>
            <a:ext cx="450798" cy="4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1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3694E43-D3F5-E1F3-351C-2CBCFAB8F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32" y="522898"/>
            <a:ext cx="4117426" cy="40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5;p36">
            <a:extLst>
              <a:ext uri="{FF2B5EF4-FFF2-40B4-BE49-F238E27FC236}">
                <a16:creationId xmlns:a16="http://schemas.microsoft.com/office/drawing/2014/main" id="{6E043C62-C5BD-54F8-E37F-9EF93DB303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757" y="693418"/>
            <a:ext cx="2824975" cy="1677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Aft>
                <a:spcPts val="300"/>
              </a:spcAft>
            </a:pPr>
            <a:r>
              <a:rPr lang="en" sz="36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20</a:t>
            </a:r>
            <a:r>
              <a:rPr lang="en" sz="16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  </a:t>
            </a:r>
            <a:br>
              <a:rPr lang="en" sz="16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16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Leis estaduais que estabelecem o fornecimento gratuito de medicamentos e/ou produtos à base de Cannabis.</a:t>
            </a:r>
            <a:endParaRPr sz="16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Google Shape;325;p36">
            <a:extLst>
              <a:ext uri="{FF2B5EF4-FFF2-40B4-BE49-F238E27FC236}">
                <a16:creationId xmlns:a16="http://schemas.microsoft.com/office/drawing/2014/main" id="{54BD8DC5-D7FD-07C0-943A-B68CAADD40D0}"/>
              </a:ext>
            </a:extLst>
          </p:cNvPr>
          <p:cNvSpPr txBox="1">
            <a:spLocks/>
          </p:cNvSpPr>
          <p:nvPr/>
        </p:nvSpPr>
        <p:spPr>
          <a:xfrm>
            <a:off x="817757" y="2772474"/>
            <a:ext cx="2824975" cy="159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algn="l">
              <a:spcAft>
                <a:spcPts val="300"/>
              </a:spcAft>
            </a:pPr>
            <a:r>
              <a:rPr lang="pt-BR" sz="36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50 </a:t>
            </a:r>
          </a:p>
          <a:p>
            <a:pPr algn="l"/>
            <a:r>
              <a:rPr lang="pt-BR" sz="16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Projetos de lei nos estados que tratam sobre o uso medicinal da Cannabis.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9CBF5AA-4EF8-1E64-20AA-0315AB23A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" y="661812"/>
            <a:ext cx="4597224" cy="3819876"/>
          </a:xfrm>
          <a:prstGeom prst="rect">
            <a:avLst/>
          </a:prstGeom>
        </p:spPr>
      </p:pic>
      <p:sp>
        <p:nvSpPr>
          <p:cNvPr id="3" name="Google Shape;325;p36">
            <a:extLst>
              <a:ext uri="{FF2B5EF4-FFF2-40B4-BE49-F238E27FC236}">
                <a16:creationId xmlns:a16="http://schemas.microsoft.com/office/drawing/2014/main" id="{42A6E365-464F-8967-8553-A00A3DC0F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9366" y="676853"/>
            <a:ext cx="3442010" cy="743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Região Nordeste: 9 leis e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17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017E38-E427-19AD-587A-F11BE9DD879C}"/>
              </a:ext>
            </a:extLst>
          </p:cNvPr>
          <p:cNvSpPr txBox="1"/>
          <p:nvPr/>
        </p:nvSpPr>
        <p:spPr>
          <a:xfrm>
            <a:off x="4869366" y="1991886"/>
            <a:ext cx="3442010" cy="2078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PERNAMBUCO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n° 18.124/2022</a:t>
            </a:r>
            <a:r>
              <a:rPr lang="pt-BR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Permite o 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cultivo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e o processamento da </a:t>
            </a:r>
            <a:r>
              <a:rPr lang="pt-BR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cannabis </a:t>
            </a:r>
            <a:r>
              <a:rPr lang="pt-BR" b="0" i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spp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para fins medicinais, veterinários e científicos, por “associações de pacientes da cannabis medicinal”, nos casos de uso autorizados pela ANVISA, ou por legislação federal, com finalidades terapêuticas.</a:t>
            </a:r>
            <a:endParaRPr lang="pt-BR" sz="14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9CBF5AA-4EF8-1E64-20AA-0315AB23A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" y="661812"/>
            <a:ext cx="4597224" cy="3819876"/>
          </a:xfrm>
          <a:prstGeom prst="rect">
            <a:avLst/>
          </a:prstGeom>
        </p:spPr>
      </p:pic>
      <p:sp>
        <p:nvSpPr>
          <p:cNvPr id="3" name="Google Shape;325;p36">
            <a:extLst>
              <a:ext uri="{FF2B5EF4-FFF2-40B4-BE49-F238E27FC236}">
                <a16:creationId xmlns:a16="http://schemas.microsoft.com/office/drawing/2014/main" id="{42A6E365-464F-8967-8553-A00A3DC0F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9366" y="676853"/>
            <a:ext cx="3442010" cy="743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Região Nordeste: 9 leis e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17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017E38-E427-19AD-587A-F11BE9DD879C}"/>
              </a:ext>
            </a:extLst>
          </p:cNvPr>
          <p:cNvSpPr txBox="1"/>
          <p:nvPr/>
        </p:nvSpPr>
        <p:spPr>
          <a:xfrm>
            <a:off x="4869366" y="1668902"/>
            <a:ext cx="3442010" cy="3104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PERNAMBUCO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 de Lei n° 1803/2024. </a:t>
            </a:r>
            <a:r>
              <a:rPr lang="pt-BR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Institui a Política Estadual de fornecimento gratuito de </a:t>
            </a:r>
            <a:r>
              <a:rPr lang="pt-BR" sz="14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medicamentos e de produtos derivados de Cannabis</a:t>
            </a:r>
            <a:r>
              <a:rPr lang="pt-BR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para tratamento medicinal, no âmbito do Estado de Pernambuco.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 de Lei n° 474/2023</a:t>
            </a:r>
            <a:r>
              <a:rPr lang="pt-BR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Institui a Política Estadual de </a:t>
            </a:r>
            <a:r>
              <a:rPr lang="pt-BR" sz="14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Fornecimento Gratuito de Medicamentos Formulados à Base de Canabidiol</a:t>
            </a:r>
            <a:r>
              <a:rPr lang="pt-BR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nas unidades de saúde públicas estadual e privadas, conveniadas ao Sistema Único de Saúde - SUS.</a:t>
            </a:r>
          </a:p>
        </p:txBody>
      </p:sp>
    </p:spTree>
    <p:extLst>
      <p:ext uri="{BB962C8B-B14F-4D97-AF65-F5344CB8AC3E}">
        <p14:creationId xmlns:p14="http://schemas.microsoft.com/office/powerpoint/2010/main" val="10620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266151-4B7F-023C-949D-AC0540EEE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3"/>
          <a:stretch/>
        </p:blipFill>
        <p:spPr>
          <a:xfrm>
            <a:off x="4370556" y="739939"/>
            <a:ext cx="3836742" cy="3663621"/>
          </a:xfrm>
          <a:prstGeom prst="rect">
            <a:avLst/>
          </a:prstGeom>
        </p:spPr>
      </p:pic>
      <p:sp>
        <p:nvSpPr>
          <p:cNvPr id="2" name="Google Shape;325;p36">
            <a:extLst>
              <a:ext uri="{FF2B5EF4-FFF2-40B4-BE49-F238E27FC236}">
                <a16:creationId xmlns:a16="http://schemas.microsoft.com/office/drawing/2014/main" id="{5A22092D-E4D3-0551-03AA-4964D1755C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640" y="576386"/>
            <a:ext cx="3442010" cy="806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Região Norte: 5 leis e 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4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11F56D-1D8C-683D-9626-4E7E2F12195B}"/>
              </a:ext>
            </a:extLst>
          </p:cNvPr>
          <p:cNvSpPr txBox="1"/>
          <p:nvPr/>
        </p:nvSpPr>
        <p:spPr>
          <a:xfrm>
            <a:off x="661640" y="1684354"/>
            <a:ext cx="3442010" cy="2770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RONDÔNIA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n° 5.557/2023</a:t>
            </a:r>
            <a:r>
              <a:rPr lang="pt-BR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Prevê o fornecimento de medicamentos de derivado vegetal à base de canabidiol, em associação a outras substâncias canabinoides, incluindo o tetrahidrocanabidiol, aos </a:t>
            </a:r>
            <a:r>
              <a:rPr lang="pt-BR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portadores de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doenças cujo tratamento com o medicamento diminua as consequências clínicas e sociais dessas patologias</a:t>
            </a:r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, tais como Epilepsia, Alzheimer, Mal de Parkinson, dentre outras.</a:t>
            </a:r>
            <a:endParaRPr lang="pt-BR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C436D98-400B-072D-D181-974C562D0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8"/>
          <a:stretch/>
        </p:blipFill>
        <p:spPr>
          <a:xfrm>
            <a:off x="778210" y="583001"/>
            <a:ext cx="3964775" cy="3803146"/>
          </a:xfrm>
          <a:prstGeom prst="rect">
            <a:avLst/>
          </a:prstGeom>
        </p:spPr>
      </p:pic>
      <p:sp>
        <p:nvSpPr>
          <p:cNvPr id="3" name="Google Shape;325;p36">
            <a:extLst>
              <a:ext uri="{FF2B5EF4-FFF2-40B4-BE49-F238E27FC236}">
                <a16:creationId xmlns:a16="http://schemas.microsoft.com/office/drawing/2014/main" id="{ABF49E47-3F36-D0FB-56BB-6551158412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3780" y="669246"/>
            <a:ext cx="3442010" cy="77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Região Sudeste: 4 leis e </a:t>
            </a:r>
            <a:b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</a:br>
            <a:r>
              <a:rPr lang="en" sz="2000" b="1" dirty="0">
                <a:solidFill>
                  <a:schemeClr val="bg2"/>
                </a:solidFill>
                <a:latin typeface="Palatino Linotype" panose="02040502050505030304" pitchFamily="18" charset="0"/>
              </a:rPr>
              <a:t>17 projetos de lei</a:t>
            </a:r>
            <a:endParaRPr sz="2000" b="1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738C42-B8CE-7672-644A-C978BED5B8ED}"/>
              </a:ext>
            </a:extLst>
          </p:cNvPr>
          <p:cNvSpPr txBox="1"/>
          <p:nvPr/>
        </p:nvSpPr>
        <p:spPr>
          <a:xfrm>
            <a:off x="4923780" y="1666941"/>
            <a:ext cx="3442010" cy="305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</a:t>
            </a:r>
          </a:p>
          <a:p>
            <a:pPr algn="just">
              <a:lnSpc>
                <a:spcPct val="107000"/>
              </a:lnSpc>
            </a:pP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n° 17.618/2023. 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Institui a política estadual de </a:t>
            </a:r>
            <a:r>
              <a:rPr lang="pt-B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fornecimento gratuito 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medicamentos formulados de derivado vegetal à base de canabidiol, em associação com outras substâncias </a:t>
            </a:r>
            <a:r>
              <a:rPr lang="pt-BR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canabinóides</a:t>
            </a:r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incluindo o tetrahidrocanabidiol, em caráter de excepcionalidade pelo Poder Executivo nas unidades de saúde pública estadual e privada conveniada ao Sistema Único de Saúde – SUS.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xecutive Design Company Profile by Slidesgo">
  <a:themeElements>
    <a:clrScheme name="Simple Light">
      <a:dk1>
        <a:srgbClr val="030920"/>
      </a:dk1>
      <a:lt1>
        <a:srgbClr val="EEEEEE"/>
      </a:lt1>
      <a:dk2>
        <a:srgbClr val="2A3250"/>
      </a:dk2>
      <a:lt2>
        <a:srgbClr val="526D82"/>
      </a:lt2>
      <a:accent1>
        <a:srgbClr val="9DB2BF"/>
      </a:accent1>
      <a:accent2>
        <a:srgbClr val="DDE6E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309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845</Words>
  <Application>Microsoft Office PowerPoint</Application>
  <PresentationFormat>Apresentação na tela (16:9)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Times New Roman</vt:lpstr>
      <vt:lpstr>Nunito Light</vt:lpstr>
      <vt:lpstr>Palatino Linotype</vt:lpstr>
      <vt:lpstr>Calibri</vt:lpstr>
      <vt:lpstr>Arial</vt:lpstr>
      <vt:lpstr>Akatab</vt:lpstr>
      <vt:lpstr>Raleway</vt:lpstr>
      <vt:lpstr>Castoro</vt:lpstr>
      <vt:lpstr>Executive Design Company Profile by Slidesgo</vt:lpstr>
      <vt:lpstr>Frente Parlamentar da Cannabis Medicinal  e do Cânhamo Industrial</vt:lpstr>
      <vt:lpstr>Formas de acesso a produtos derivados  de Cannabis para fins medicinais</vt:lpstr>
      <vt:lpstr>Apresentação do PowerPoint</vt:lpstr>
      <vt:lpstr>Formas de acesso a produtos derivados  de Cannabis para fins medicinais</vt:lpstr>
      <vt:lpstr>20   Leis estaduais que estabelecem o fornecimento gratuito de medicamentos e/ou produtos à base de Cannabis.</vt:lpstr>
      <vt:lpstr>Região Nordeste: 9 leis e 17 projetos de lei</vt:lpstr>
      <vt:lpstr>Região Nordeste: 9 leis e 17 projetos de lei</vt:lpstr>
      <vt:lpstr>Região Norte: 5 leis e  4 projetos de lei</vt:lpstr>
      <vt:lpstr>Região Sudeste: 4 leis e  17 projetos de lei</vt:lpstr>
      <vt:lpstr>Região Sudeste: 4 leis e 17 projetos de lei</vt:lpstr>
      <vt:lpstr>Região Centro-Oeste: 3 leis e 12 projetos de lei</vt:lpstr>
      <vt:lpstr>Região Sul: uma lei e 5 projetos de lei</vt:lpstr>
      <vt:lpstr>Congresso Nacional:  21 projetos de lei</vt:lpstr>
      <vt:lpstr>Congresso Nacional:  21 projetos de lei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Frente Parlamentar da Cannabis Medicinal  e do Cânhamo Industrial</dc:title>
  <cp:lastModifiedBy>Avaliador</cp:lastModifiedBy>
  <cp:revision>18</cp:revision>
  <dcterms:modified xsi:type="dcterms:W3CDTF">2024-05-20T10:41:54Z</dcterms:modified>
</cp:coreProperties>
</file>