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9" r:id="rId9"/>
    <p:sldId id="271" r:id="rId10"/>
    <p:sldId id="273" r:id="rId11"/>
    <p:sldId id="277" r:id="rId12"/>
    <p:sldId id="281" r:id="rId13"/>
    <p:sldId id="283" r:id="rId14"/>
    <p:sldId id="285" r:id="rId15"/>
    <p:sldId id="286" r:id="rId16"/>
    <p:sldId id="292" r:id="rId17"/>
    <p:sldId id="293" r:id="rId18"/>
    <p:sldId id="294" r:id="rId19"/>
    <p:sldId id="300" r:id="rId20"/>
    <p:sldId id="296" r:id="rId21"/>
    <p:sldId id="297" r:id="rId22"/>
    <p:sldId id="298" r:id="rId23"/>
  </p:sldIdLst>
  <p:sldSz cx="9144000" cy="6858000" type="screen4x3"/>
  <p:notesSz cx="6877050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Aretakis Vieira de melo Mota" initials="JAVdmM" lastIdx="3" clrIdx="0">
    <p:extLst>
      <p:ext uri="{19B8F6BF-5375-455C-9EA6-DF929625EA0E}">
        <p15:presenceInfo xmlns:p15="http://schemas.microsoft.com/office/powerpoint/2012/main" userId="Juliana Aretakis Vieira de melo Mo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66980-C1E2-4ADD-90F1-30AB174843E3}" v="108" dt="2023-01-30T13:45:51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 autoAdjust="0"/>
    <p:restoredTop sz="90556" autoAdjust="0"/>
  </p:normalViewPr>
  <p:slideViewPr>
    <p:cSldViewPr snapToGrid="0" snapToObjects="1">
      <p:cViewPr>
        <p:scale>
          <a:sx n="120" d="100"/>
          <a:sy n="120" d="100"/>
        </p:scale>
        <p:origin x="570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Freire" userId="314c8c2f58ecbc32" providerId="LiveId" clId="{8AF66980-C1E2-4ADD-90F1-30AB174843E3}"/>
    <pc:docChg chg="undo redo custSel addSld delSld modSld sldOrd">
      <pc:chgData name="Marina Freire" userId="314c8c2f58ecbc32" providerId="LiveId" clId="{8AF66980-C1E2-4ADD-90F1-30AB174843E3}" dt="2023-01-30T15:39:46.373" v="3633" actId="1076"/>
      <pc:docMkLst>
        <pc:docMk/>
      </pc:docMkLst>
      <pc:sldChg chg="modSp mod">
        <pc:chgData name="Marina Freire" userId="314c8c2f58ecbc32" providerId="LiveId" clId="{8AF66980-C1E2-4ADD-90F1-30AB174843E3}" dt="2023-01-30T15:24:51.080" v="3613" actId="20577"/>
        <pc:sldMkLst>
          <pc:docMk/>
          <pc:sldMk cId="2389888964" sldId="261"/>
        </pc:sldMkLst>
        <pc:spChg chg="mod">
          <ac:chgData name="Marina Freire" userId="314c8c2f58ecbc32" providerId="LiveId" clId="{8AF66980-C1E2-4ADD-90F1-30AB174843E3}" dt="2023-01-30T15:24:51.080" v="3613" actId="20577"/>
          <ac:spMkLst>
            <pc:docMk/>
            <pc:sldMk cId="2389888964" sldId="261"/>
            <ac:spMk id="5" creationId="{00000000-0000-0000-0000-000000000000}"/>
          </ac:spMkLst>
        </pc:spChg>
      </pc:sldChg>
      <pc:sldChg chg="modSp mod">
        <pc:chgData name="Marina Freire" userId="314c8c2f58ecbc32" providerId="LiveId" clId="{8AF66980-C1E2-4ADD-90F1-30AB174843E3}" dt="2023-01-30T13:22:37.478" v="3160" actId="6549"/>
        <pc:sldMkLst>
          <pc:docMk/>
          <pc:sldMk cId="3948023737" sldId="329"/>
        </pc:sldMkLst>
        <pc:spChg chg="mod">
          <ac:chgData name="Marina Freire" userId="314c8c2f58ecbc32" providerId="LiveId" clId="{8AF66980-C1E2-4ADD-90F1-30AB174843E3}" dt="2023-01-30T13:22:37.478" v="3160" actId="6549"/>
          <ac:spMkLst>
            <pc:docMk/>
            <pc:sldMk cId="3948023737" sldId="329"/>
            <ac:spMk id="3" creationId="{00000000-0000-0000-0000-000000000000}"/>
          </ac:spMkLst>
        </pc:spChg>
      </pc:sldChg>
      <pc:sldChg chg="addSp delSp modSp mod">
        <pc:chgData name="Marina Freire" userId="314c8c2f58ecbc32" providerId="LiveId" clId="{8AF66980-C1E2-4ADD-90F1-30AB174843E3}" dt="2023-01-28T18:18:22.241" v="115" actId="5793"/>
        <pc:sldMkLst>
          <pc:docMk/>
          <pc:sldMk cId="1513160064" sldId="330"/>
        </pc:sldMkLst>
        <pc:spChg chg="mod">
          <ac:chgData name="Marina Freire" userId="314c8c2f58ecbc32" providerId="LiveId" clId="{8AF66980-C1E2-4ADD-90F1-30AB174843E3}" dt="2023-01-28T18:18:22.241" v="115" actId="5793"/>
          <ac:spMkLst>
            <pc:docMk/>
            <pc:sldMk cId="1513160064" sldId="330"/>
            <ac:spMk id="3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8:10:20.112" v="24"/>
          <ac:spMkLst>
            <pc:docMk/>
            <pc:sldMk cId="1513160064" sldId="330"/>
            <ac:spMk id="4" creationId="{D954C5F0-9FDA-8FC2-15E2-759C923ADF41}"/>
          </ac:spMkLst>
        </pc:spChg>
        <pc:spChg chg="del">
          <ac:chgData name="Marina Freire" userId="314c8c2f58ecbc32" providerId="LiveId" clId="{8AF66980-C1E2-4ADD-90F1-30AB174843E3}" dt="2023-01-28T18:10:18.749" v="23" actId="478"/>
          <ac:spMkLst>
            <pc:docMk/>
            <pc:sldMk cId="1513160064" sldId="330"/>
            <ac:spMk id="6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8:16:29.887" v="110" actId="20577"/>
          <ac:spMkLst>
            <pc:docMk/>
            <pc:sldMk cId="1513160064" sldId="330"/>
            <ac:spMk id="7" creationId="{E2EEC7C9-7613-0AD9-7969-3A243B001C64}"/>
          </ac:spMkLst>
        </pc:spChg>
        <pc:picChg chg="add del mod">
          <ac:chgData name="Marina Freire" userId="314c8c2f58ecbc32" providerId="LiveId" clId="{8AF66980-C1E2-4ADD-90F1-30AB174843E3}" dt="2023-01-28T18:15:16.657" v="91" actId="478"/>
          <ac:picMkLst>
            <pc:docMk/>
            <pc:sldMk cId="1513160064" sldId="330"/>
            <ac:picMk id="5" creationId="{A66807FD-37C5-3B67-906F-DAFE505783C2}"/>
          </ac:picMkLst>
        </pc:picChg>
      </pc:sldChg>
      <pc:sldChg chg="modSp mod">
        <pc:chgData name="Marina Freire" userId="314c8c2f58ecbc32" providerId="LiveId" clId="{8AF66980-C1E2-4ADD-90F1-30AB174843E3}" dt="2023-01-30T13:23:56.897" v="3189" actId="20577"/>
        <pc:sldMkLst>
          <pc:docMk/>
          <pc:sldMk cId="1689505533" sldId="345"/>
        </pc:sldMkLst>
        <pc:spChg chg="mod">
          <ac:chgData name="Marina Freire" userId="314c8c2f58ecbc32" providerId="LiveId" clId="{8AF66980-C1E2-4ADD-90F1-30AB174843E3}" dt="2023-01-30T13:23:56.897" v="3189" actId="20577"/>
          <ac:spMkLst>
            <pc:docMk/>
            <pc:sldMk cId="1689505533" sldId="345"/>
            <ac:spMk id="4" creationId="{00000000-0000-0000-0000-000000000000}"/>
          </ac:spMkLst>
        </pc:spChg>
      </pc:sldChg>
      <pc:sldChg chg="addSp delSp modSp mod">
        <pc:chgData name="Marina Freire" userId="314c8c2f58ecbc32" providerId="LiveId" clId="{8AF66980-C1E2-4ADD-90F1-30AB174843E3}" dt="2023-01-30T13:32:30.605" v="3244" actId="1076"/>
        <pc:sldMkLst>
          <pc:docMk/>
          <pc:sldMk cId="410258402" sldId="346"/>
        </pc:sldMkLst>
        <pc:spChg chg="add mod">
          <ac:chgData name="Marina Freire" userId="314c8c2f58ecbc32" providerId="LiveId" clId="{8AF66980-C1E2-4ADD-90F1-30AB174843E3}" dt="2023-01-28T20:00:05.901" v="664"/>
          <ac:spMkLst>
            <pc:docMk/>
            <pc:sldMk cId="410258402" sldId="346"/>
            <ac:spMk id="2" creationId="{8B2B3278-FD91-60ED-3500-43AED88E32C9}"/>
          </ac:spMkLst>
        </pc:spChg>
        <pc:spChg chg="add mod">
          <ac:chgData name="Marina Freire" userId="314c8c2f58ecbc32" providerId="LiveId" clId="{8AF66980-C1E2-4ADD-90F1-30AB174843E3}" dt="2023-01-30T13:32:24.766" v="3243" actId="20577"/>
          <ac:spMkLst>
            <pc:docMk/>
            <pc:sldMk cId="410258402" sldId="346"/>
            <ac:spMk id="3" creationId="{06DE2503-36F7-D75A-E9AE-48CEC2EDBD22}"/>
          </ac:spMkLst>
        </pc:spChg>
        <pc:spChg chg="del mod">
          <ac:chgData name="Marina Freire" userId="314c8c2f58ecbc32" providerId="LiveId" clId="{8AF66980-C1E2-4ADD-90F1-30AB174843E3}" dt="2023-01-28T20:00:04.953" v="663" actId="478"/>
          <ac:spMkLst>
            <pc:docMk/>
            <pc:sldMk cId="410258402" sldId="346"/>
            <ac:spMk id="6" creationId="{00000000-0000-0000-0000-000000000000}"/>
          </ac:spMkLst>
        </pc:spChg>
        <pc:spChg chg="del">
          <ac:chgData name="Marina Freire" userId="314c8c2f58ecbc32" providerId="LiveId" clId="{8AF66980-C1E2-4ADD-90F1-30AB174843E3}" dt="2023-01-28T20:00:15.261" v="665" actId="478"/>
          <ac:spMkLst>
            <pc:docMk/>
            <pc:sldMk cId="410258402" sldId="346"/>
            <ac:spMk id="7" creationId="{00000000-0000-0000-0000-000000000000}"/>
          </ac:spMkLst>
        </pc:spChg>
        <pc:picChg chg="add mod">
          <ac:chgData name="Marina Freire" userId="314c8c2f58ecbc32" providerId="LiveId" clId="{8AF66980-C1E2-4ADD-90F1-30AB174843E3}" dt="2023-01-30T13:32:30.605" v="3244" actId="1076"/>
          <ac:picMkLst>
            <pc:docMk/>
            <pc:sldMk cId="410258402" sldId="346"/>
            <ac:picMk id="4" creationId="{F5D6496A-BB96-3632-EE25-D71EB6CA0A22}"/>
          </ac:picMkLst>
        </pc:picChg>
      </pc:sldChg>
      <pc:sldChg chg="modSp mod">
        <pc:chgData name="Marina Freire" userId="314c8c2f58ecbc32" providerId="LiveId" clId="{8AF66980-C1E2-4ADD-90F1-30AB174843E3}" dt="2023-01-30T13:26:29.778" v="3236" actId="20577"/>
        <pc:sldMkLst>
          <pc:docMk/>
          <pc:sldMk cId="2360765532" sldId="349"/>
        </pc:sldMkLst>
        <pc:spChg chg="mod">
          <ac:chgData name="Marina Freire" userId="314c8c2f58ecbc32" providerId="LiveId" clId="{8AF66980-C1E2-4ADD-90F1-30AB174843E3}" dt="2023-01-30T13:26:29.778" v="3236" actId="20577"/>
          <ac:spMkLst>
            <pc:docMk/>
            <pc:sldMk cId="2360765532" sldId="349"/>
            <ac:spMk id="4" creationId="{00000000-0000-0000-0000-000000000000}"/>
          </ac:spMkLst>
        </pc:spChg>
      </pc:sldChg>
      <pc:sldChg chg="addSp delSp modSp mod">
        <pc:chgData name="Marina Freire" userId="314c8c2f58ecbc32" providerId="LiveId" clId="{8AF66980-C1E2-4ADD-90F1-30AB174843E3}" dt="2023-01-28T18:10:03.293" v="22" actId="5793"/>
        <pc:sldMkLst>
          <pc:docMk/>
          <pc:sldMk cId="401526757" sldId="351"/>
        </pc:sldMkLst>
        <pc:spChg chg="add mod">
          <ac:chgData name="Marina Freire" userId="314c8c2f58ecbc32" providerId="LiveId" clId="{8AF66980-C1E2-4ADD-90F1-30AB174843E3}" dt="2023-01-28T18:07:47.459" v="1"/>
          <ac:spMkLst>
            <pc:docMk/>
            <pc:sldMk cId="401526757" sldId="351"/>
            <ac:spMk id="3" creationId="{87F1D351-DBC8-BE3E-F228-A67A18C2B5B5}"/>
          </ac:spMkLst>
        </pc:spChg>
        <pc:spChg chg="mod">
          <ac:chgData name="Marina Freire" userId="314c8c2f58ecbc32" providerId="LiveId" clId="{8AF66980-C1E2-4ADD-90F1-30AB174843E3}" dt="2023-01-28T18:10:03.293" v="22" actId="5793"/>
          <ac:spMkLst>
            <pc:docMk/>
            <pc:sldMk cId="401526757" sldId="351"/>
            <ac:spMk id="4" creationId="{00000000-0000-0000-0000-000000000000}"/>
          </ac:spMkLst>
        </pc:spChg>
        <pc:spChg chg="del">
          <ac:chgData name="Marina Freire" userId="314c8c2f58ecbc32" providerId="LiveId" clId="{8AF66980-C1E2-4ADD-90F1-30AB174843E3}" dt="2023-01-28T18:07:46.372" v="0" actId="478"/>
          <ac:spMkLst>
            <pc:docMk/>
            <pc:sldMk cId="401526757" sldId="351"/>
            <ac:spMk id="6" creationId="{00000000-0000-0000-0000-000000000000}"/>
          </ac:spMkLst>
        </pc:spChg>
      </pc:sldChg>
      <pc:sldChg chg="addSp delSp modSp mod">
        <pc:chgData name="Marina Freire" userId="314c8c2f58ecbc32" providerId="LiveId" clId="{8AF66980-C1E2-4ADD-90F1-30AB174843E3}" dt="2023-01-29T15:05:08.218" v="3141" actId="14100"/>
        <pc:sldMkLst>
          <pc:docMk/>
          <pc:sldMk cId="3788803076" sldId="352"/>
        </pc:sldMkLst>
        <pc:spChg chg="mod">
          <ac:chgData name="Marina Freire" userId="314c8c2f58ecbc32" providerId="LiveId" clId="{8AF66980-C1E2-4ADD-90F1-30AB174843E3}" dt="2023-01-28T18:19:34.346" v="134" actId="6549"/>
          <ac:spMkLst>
            <pc:docMk/>
            <pc:sldMk cId="3788803076" sldId="352"/>
            <ac:spMk id="3" creationId="{00000000-0000-0000-0000-000000000000}"/>
          </ac:spMkLst>
        </pc:spChg>
        <pc:spChg chg="add del mod">
          <ac:chgData name="Marina Freire" userId="314c8c2f58ecbc32" providerId="LiveId" clId="{8AF66980-C1E2-4ADD-90F1-30AB174843E3}" dt="2023-01-28T18:18:12.355" v="112"/>
          <ac:spMkLst>
            <pc:docMk/>
            <pc:sldMk cId="3788803076" sldId="352"/>
            <ac:spMk id="4" creationId="{8C9DABF2-FAF6-5060-935B-F407A68C60A8}"/>
          </ac:spMkLst>
        </pc:spChg>
        <pc:spChg chg="add mod">
          <ac:chgData name="Marina Freire" userId="314c8c2f58ecbc32" providerId="LiveId" clId="{8AF66980-C1E2-4ADD-90F1-30AB174843E3}" dt="2023-01-28T18:18:16.330" v="114"/>
          <ac:spMkLst>
            <pc:docMk/>
            <pc:sldMk cId="3788803076" sldId="352"/>
            <ac:spMk id="5" creationId="{67022735-99F0-7E75-09EA-60B245186748}"/>
          </ac:spMkLst>
        </pc:spChg>
        <pc:spChg chg="del">
          <ac:chgData name="Marina Freire" userId="314c8c2f58ecbc32" providerId="LiveId" clId="{8AF66980-C1E2-4ADD-90F1-30AB174843E3}" dt="2023-01-28T18:18:15.143" v="113" actId="478"/>
          <ac:spMkLst>
            <pc:docMk/>
            <pc:sldMk cId="3788803076" sldId="352"/>
            <ac:spMk id="6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9T15:05:05.063" v="3140" actId="1076"/>
          <ac:spMkLst>
            <pc:docMk/>
            <pc:sldMk cId="3788803076" sldId="352"/>
            <ac:spMk id="8" creationId="{DED688FC-5789-71D0-5C64-4566C7DDEA25}"/>
          </ac:spMkLst>
        </pc:spChg>
        <pc:picChg chg="add mod">
          <ac:chgData name="Marina Freire" userId="314c8c2f58ecbc32" providerId="LiveId" clId="{8AF66980-C1E2-4ADD-90F1-30AB174843E3}" dt="2023-01-29T15:05:08.218" v="3141" actId="14100"/>
          <ac:picMkLst>
            <pc:docMk/>
            <pc:sldMk cId="3788803076" sldId="352"/>
            <ac:picMk id="7" creationId="{8E208B4D-2F68-1E4E-C536-CC5A5CBB7FAB}"/>
          </ac:picMkLst>
        </pc:picChg>
      </pc:sldChg>
      <pc:sldChg chg="addSp delSp modSp mod">
        <pc:chgData name="Marina Freire" userId="314c8c2f58ecbc32" providerId="LiveId" clId="{8AF66980-C1E2-4ADD-90F1-30AB174843E3}" dt="2023-01-28T18:32:55.350" v="220" actId="255"/>
        <pc:sldMkLst>
          <pc:docMk/>
          <pc:sldMk cId="2849599325" sldId="353"/>
        </pc:sldMkLst>
        <pc:spChg chg="mod">
          <ac:chgData name="Marina Freire" userId="314c8c2f58ecbc32" providerId="LiveId" clId="{8AF66980-C1E2-4ADD-90F1-30AB174843E3}" dt="2023-01-28T18:27:46.037" v="205" actId="5793"/>
          <ac:spMkLst>
            <pc:docMk/>
            <pc:sldMk cId="2849599325" sldId="353"/>
            <ac:spMk id="3" creationId="{00000000-0000-0000-0000-000000000000}"/>
          </ac:spMkLst>
        </pc:spChg>
        <pc:spChg chg="add del">
          <ac:chgData name="Marina Freire" userId="314c8c2f58ecbc32" providerId="LiveId" clId="{8AF66980-C1E2-4ADD-90F1-30AB174843E3}" dt="2023-01-28T18:23:47.876" v="188" actId="22"/>
          <ac:spMkLst>
            <pc:docMk/>
            <pc:sldMk cId="2849599325" sldId="353"/>
            <ac:spMk id="5" creationId="{A7929858-9F9E-B495-C5F5-6DEF2BC8DDD7}"/>
          </ac:spMkLst>
        </pc:spChg>
        <pc:spChg chg="del">
          <ac:chgData name="Marina Freire" userId="314c8c2f58ecbc32" providerId="LiveId" clId="{8AF66980-C1E2-4ADD-90F1-30AB174843E3}" dt="2023-01-28T18:23:43.635" v="186" actId="478"/>
          <ac:spMkLst>
            <pc:docMk/>
            <pc:sldMk cId="2849599325" sldId="353"/>
            <ac:spMk id="6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8:24:15.250" v="192" actId="1076"/>
          <ac:spMkLst>
            <pc:docMk/>
            <pc:sldMk cId="2849599325" sldId="353"/>
            <ac:spMk id="8" creationId="{CDF49327-5D56-581B-428E-CD113172F0A5}"/>
          </ac:spMkLst>
        </pc:spChg>
        <pc:spChg chg="add mod">
          <ac:chgData name="Marina Freire" userId="314c8c2f58ecbc32" providerId="LiveId" clId="{8AF66980-C1E2-4ADD-90F1-30AB174843E3}" dt="2023-01-28T18:32:55.350" v="220" actId="255"/>
          <ac:spMkLst>
            <pc:docMk/>
            <pc:sldMk cId="2849599325" sldId="353"/>
            <ac:spMk id="10" creationId="{DA717196-4D6A-AC64-F1F8-B49DD1D29330}"/>
          </ac:spMkLst>
        </pc:spChg>
        <pc:picChg chg="add mod">
          <ac:chgData name="Marina Freire" userId="314c8c2f58ecbc32" providerId="LiveId" clId="{8AF66980-C1E2-4ADD-90F1-30AB174843E3}" dt="2023-01-28T18:28:05.882" v="210" actId="1076"/>
          <ac:picMkLst>
            <pc:docMk/>
            <pc:sldMk cId="2849599325" sldId="353"/>
            <ac:picMk id="9" creationId="{13BAC955-D732-EC8F-76C9-D848A0AE402D}"/>
          </ac:picMkLst>
        </pc:picChg>
      </pc:sldChg>
      <pc:sldChg chg="addSp delSp modSp mod ord">
        <pc:chgData name="Marina Freire" userId="314c8c2f58ecbc32" providerId="LiveId" clId="{8AF66980-C1E2-4ADD-90F1-30AB174843E3}" dt="2023-01-30T15:23:44.825" v="3604"/>
        <pc:sldMkLst>
          <pc:docMk/>
          <pc:sldMk cId="3080998182" sldId="354"/>
        </pc:sldMkLst>
        <pc:spChg chg="mod">
          <ac:chgData name="Marina Freire" userId="314c8c2f58ecbc32" providerId="LiveId" clId="{8AF66980-C1E2-4ADD-90F1-30AB174843E3}" dt="2023-01-28T18:41:29.883" v="289" actId="20577"/>
          <ac:spMkLst>
            <pc:docMk/>
            <pc:sldMk cId="3080998182" sldId="354"/>
            <ac:spMk id="3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8:34:39.573" v="247" actId="313"/>
          <ac:spMkLst>
            <pc:docMk/>
            <pc:sldMk cId="3080998182" sldId="354"/>
            <ac:spMk id="4" creationId="{9AEE3DE6-559B-F9F1-F043-085C23DD34F7}"/>
          </ac:spMkLst>
        </pc:spChg>
        <pc:spChg chg="del">
          <ac:chgData name="Marina Freire" userId="314c8c2f58ecbc32" providerId="LiveId" clId="{8AF66980-C1E2-4ADD-90F1-30AB174843E3}" dt="2023-01-28T18:33:45.537" v="221" actId="478"/>
          <ac:spMkLst>
            <pc:docMk/>
            <pc:sldMk cId="3080998182" sldId="354"/>
            <ac:spMk id="6" creationId="{00000000-0000-0000-0000-000000000000}"/>
          </ac:spMkLst>
        </pc:spChg>
      </pc:sldChg>
      <pc:sldChg chg="addSp delSp modSp mod ord">
        <pc:chgData name="Marina Freire" userId="314c8c2f58ecbc32" providerId="LiveId" clId="{8AF66980-C1E2-4ADD-90F1-30AB174843E3}" dt="2023-01-30T15:24:25.817" v="3608"/>
        <pc:sldMkLst>
          <pc:docMk/>
          <pc:sldMk cId="872389563" sldId="355"/>
        </pc:sldMkLst>
        <pc:spChg chg="mod">
          <ac:chgData name="Marina Freire" userId="314c8c2f58ecbc32" providerId="LiveId" clId="{8AF66980-C1E2-4ADD-90F1-30AB174843E3}" dt="2023-01-28T18:59:40.202" v="327" actId="20577"/>
          <ac:spMkLst>
            <pc:docMk/>
            <pc:sldMk cId="872389563" sldId="355"/>
            <ac:spMk id="3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8:56:36.721" v="307"/>
          <ac:spMkLst>
            <pc:docMk/>
            <pc:sldMk cId="872389563" sldId="355"/>
            <ac:spMk id="4" creationId="{2953CBE7-2E95-B673-3497-E4E134B50602}"/>
          </ac:spMkLst>
        </pc:spChg>
        <pc:spChg chg="del">
          <ac:chgData name="Marina Freire" userId="314c8c2f58ecbc32" providerId="LiveId" clId="{8AF66980-C1E2-4ADD-90F1-30AB174843E3}" dt="2023-01-28T18:56:35.565" v="306" actId="478"/>
          <ac:spMkLst>
            <pc:docMk/>
            <pc:sldMk cId="872389563" sldId="355"/>
            <ac:spMk id="6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30T13:45:38.048" v="3348" actId="20577"/>
          <ac:spMkLst>
            <pc:docMk/>
            <pc:sldMk cId="872389563" sldId="355"/>
            <ac:spMk id="7" creationId="{131FDDF1-CA85-591B-1729-6F63AD4FE1A3}"/>
          </ac:spMkLst>
        </pc:spChg>
        <pc:graphicFrameChg chg="add mod">
          <ac:chgData name="Marina Freire" userId="314c8c2f58ecbc32" providerId="LiveId" clId="{8AF66980-C1E2-4ADD-90F1-30AB174843E3}" dt="2023-01-30T13:45:30.760" v="3346" actId="14100"/>
          <ac:graphicFrameMkLst>
            <pc:docMk/>
            <pc:sldMk cId="872389563" sldId="355"/>
            <ac:graphicFrameMk id="5" creationId="{77079B8C-FB58-3B0D-723F-8EB3D37DCEE3}"/>
          </ac:graphicFrameMkLst>
        </pc:graphicFrameChg>
      </pc:sldChg>
      <pc:sldChg chg="addSp delSp modSp mod">
        <pc:chgData name="Marina Freire" userId="314c8c2f58ecbc32" providerId="LiveId" clId="{8AF66980-C1E2-4ADD-90F1-30AB174843E3}" dt="2023-01-28T19:50:18.308" v="574" actId="20577"/>
        <pc:sldMkLst>
          <pc:docMk/>
          <pc:sldMk cId="3308838695" sldId="356"/>
        </pc:sldMkLst>
        <pc:spChg chg="del">
          <ac:chgData name="Marina Freire" userId="314c8c2f58ecbc32" providerId="LiveId" clId="{8AF66980-C1E2-4ADD-90F1-30AB174843E3}" dt="2023-01-28T19:43:35.213" v="397" actId="478"/>
          <ac:spMkLst>
            <pc:docMk/>
            <pc:sldMk cId="3308838695" sldId="356"/>
            <ac:spMk id="3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9:41:30.186" v="396" actId="1076"/>
          <ac:spMkLst>
            <pc:docMk/>
            <pc:sldMk cId="3308838695" sldId="356"/>
            <ac:spMk id="5" creationId="{A0D6B425-61C9-F649-78AC-B231CC77D772}"/>
          </ac:spMkLst>
        </pc:spChg>
        <pc:spChg chg="del">
          <ac:chgData name="Marina Freire" userId="314c8c2f58ecbc32" providerId="LiveId" clId="{8AF66980-C1E2-4ADD-90F1-30AB174843E3}" dt="2023-01-28T19:40:03.311" v="376" actId="478"/>
          <ac:spMkLst>
            <pc:docMk/>
            <pc:sldMk cId="3308838695" sldId="356"/>
            <ac:spMk id="6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9:50:18.308" v="574" actId="20577"/>
          <ac:spMkLst>
            <pc:docMk/>
            <pc:sldMk cId="3308838695" sldId="356"/>
            <ac:spMk id="7" creationId="{A322347F-C915-B60D-9244-FA981B13BF5A}"/>
          </ac:spMkLst>
        </pc:spChg>
      </pc:sldChg>
      <pc:sldChg chg="addSp delSp modSp mod">
        <pc:chgData name="Marina Freire" userId="314c8c2f58ecbc32" providerId="LiveId" clId="{8AF66980-C1E2-4ADD-90F1-30AB174843E3}" dt="2023-01-30T15:27:26.467" v="3619" actId="113"/>
        <pc:sldMkLst>
          <pc:docMk/>
          <pc:sldMk cId="2005620873" sldId="357"/>
        </pc:sldMkLst>
        <pc:spChg chg="del mod">
          <ac:chgData name="Marina Freire" userId="314c8c2f58ecbc32" providerId="LiveId" clId="{8AF66980-C1E2-4ADD-90F1-30AB174843E3}" dt="2023-01-28T19:50:46.408" v="578" actId="478"/>
          <ac:spMkLst>
            <pc:docMk/>
            <pc:sldMk cId="2005620873" sldId="357"/>
            <ac:spMk id="3" creationId="{00000000-0000-0000-0000-000000000000}"/>
          </ac:spMkLst>
        </pc:spChg>
        <pc:spChg chg="add mod">
          <ac:chgData name="Marina Freire" userId="314c8c2f58ecbc32" providerId="LiveId" clId="{8AF66980-C1E2-4ADD-90F1-30AB174843E3}" dt="2023-01-28T19:50:34.230" v="576"/>
          <ac:spMkLst>
            <pc:docMk/>
            <pc:sldMk cId="2005620873" sldId="357"/>
            <ac:spMk id="4" creationId="{F5308792-9DA1-1BB3-A200-C39664409C77}"/>
          </ac:spMkLst>
        </pc:spChg>
        <pc:spChg chg="add mod">
          <ac:chgData name="Marina Freire" userId="314c8c2f58ecbc32" providerId="LiveId" clId="{8AF66980-C1E2-4ADD-90F1-30AB174843E3}" dt="2023-01-30T15:27:26.467" v="3619" actId="113"/>
          <ac:spMkLst>
            <pc:docMk/>
            <pc:sldMk cId="2005620873" sldId="357"/>
            <ac:spMk id="5" creationId="{758BAFE6-2FFB-FA66-8E4A-534AEE120DB8}"/>
          </ac:spMkLst>
        </pc:spChg>
        <pc:spChg chg="del">
          <ac:chgData name="Marina Freire" userId="314c8c2f58ecbc32" providerId="LiveId" clId="{8AF66980-C1E2-4ADD-90F1-30AB174843E3}" dt="2023-01-28T19:50:33.191" v="575" actId="478"/>
          <ac:spMkLst>
            <pc:docMk/>
            <pc:sldMk cId="2005620873" sldId="357"/>
            <ac:spMk id="6" creationId="{00000000-0000-0000-0000-000000000000}"/>
          </ac:spMkLst>
        </pc:spChg>
      </pc:sldChg>
      <pc:sldChg chg="delSp modSp add mod">
        <pc:chgData name="Marina Freire" userId="314c8c2f58ecbc32" providerId="LiveId" clId="{8AF66980-C1E2-4ADD-90F1-30AB174843E3}" dt="2023-01-30T13:51:39.048" v="3349" actId="1076"/>
        <pc:sldMkLst>
          <pc:docMk/>
          <pc:sldMk cId="4075239665" sldId="358"/>
        </pc:sldMkLst>
        <pc:spChg chg="mod">
          <ac:chgData name="Marina Freire" userId="314c8c2f58ecbc32" providerId="LiveId" clId="{8AF66980-C1E2-4ADD-90F1-30AB174843E3}" dt="2023-01-28T20:07:43.509" v="711" actId="1076"/>
          <ac:spMkLst>
            <pc:docMk/>
            <pc:sldMk cId="4075239665" sldId="358"/>
            <ac:spMk id="2" creationId="{8B2B3278-FD91-60ED-3500-43AED88E32C9}"/>
          </ac:spMkLst>
        </pc:spChg>
        <pc:spChg chg="mod">
          <ac:chgData name="Marina Freire" userId="314c8c2f58ecbc32" providerId="LiveId" clId="{8AF66980-C1E2-4ADD-90F1-30AB174843E3}" dt="2023-01-30T13:51:39.048" v="3349" actId="1076"/>
          <ac:spMkLst>
            <pc:docMk/>
            <pc:sldMk cId="4075239665" sldId="358"/>
            <ac:spMk id="3" creationId="{06DE2503-36F7-D75A-E9AE-48CEC2EDBD22}"/>
          </ac:spMkLst>
        </pc:spChg>
        <pc:picChg chg="del">
          <ac:chgData name="Marina Freire" userId="314c8c2f58ecbc32" providerId="LiveId" clId="{8AF66980-C1E2-4ADD-90F1-30AB174843E3}" dt="2023-01-28T20:24:09.572" v="713" actId="478"/>
          <ac:picMkLst>
            <pc:docMk/>
            <pc:sldMk cId="4075239665" sldId="358"/>
            <ac:picMk id="4" creationId="{F5D6496A-BB96-3632-EE25-D71EB6CA0A22}"/>
          </ac:picMkLst>
        </pc:picChg>
      </pc:sldChg>
      <pc:sldChg chg="addSp delSp modSp add mod">
        <pc:chgData name="Marina Freire" userId="314c8c2f58ecbc32" providerId="LiveId" clId="{8AF66980-C1E2-4ADD-90F1-30AB174843E3}" dt="2023-01-30T15:32:08.357" v="3627" actId="1076"/>
        <pc:sldMkLst>
          <pc:docMk/>
          <pc:sldMk cId="3514390695" sldId="359"/>
        </pc:sldMkLst>
        <pc:spChg chg="del">
          <ac:chgData name="Marina Freire" userId="314c8c2f58ecbc32" providerId="LiveId" clId="{8AF66980-C1E2-4ADD-90F1-30AB174843E3}" dt="2023-01-28T20:28:39.890" v="739" actId="478"/>
          <ac:spMkLst>
            <pc:docMk/>
            <pc:sldMk cId="3514390695" sldId="359"/>
            <ac:spMk id="2" creationId="{8B2B3278-FD91-60ED-3500-43AED88E32C9}"/>
          </ac:spMkLst>
        </pc:spChg>
        <pc:spChg chg="mod">
          <ac:chgData name="Marina Freire" userId="314c8c2f58ecbc32" providerId="LiveId" clId="{8AF66980-C1E2-4ADD-90F1-30AB174843E3}" dt="2023-01-30T15:32:08.357" v="3627" actId="1076"/>
          <ac:spMkLst>
            <pc:docMk/>
            <pc:sldMk cId="3514390695" sldId="359"/>
            <ac:spMk id="3" creationId="{06DE2503-36F7-D75A-E9AE-48CEC2EDBD22}"/>
          </ac:spMkLst>
        </pc:spChg>
        <pc:spChg chg="add mod">
          <ac:chgData name="Marina Freire" userId="314c8c2f58ecbc32" providerId="LiveId" clId="{8AF66980-C1E2-4ADD-90F1-30AB174843E3}" dt="2023-01-28T20:28:40.856" v="740"/>
          <ac:spMkLst>
            <pc:docMk/>
            <pc:sldMk cId="3514390695" sldId="359"/>
            <ac:spMk id="5" creationId="{4A962B15-903E-21F4-CBD0-D1CDD0FBA4A8}"/>
          </ac:spMkLst>
        </pc:spChg>
        <pc:picChg chg="del">
          <ac:chgData name="Marina Freire" userId="314c8c2f58ecbc32" providerId="LiveId" clId="{8AF66980-C1E2-4ADD-90F1-30AB174843E3}" dt="2023-01-28T20:28:44.662" v="741" actId="478"/>
          <ac:picMkLst>
            <pc:docMk/>
            <pc:sldMk cId="3514390695" sldId="359"/>
            <ac:picMk id="4" creationId="{F5D6496A-BB96-3632-EE25-D71EB6CA0A22}"/>
          </ac:picMkLst>
        </pc:picChg>
      </pc:sldChg>
      <pc:sldChg chg="addSp delSp modSp add mod">
        <pc:chgData name="Marina Freire" userId="314c8c2f58ecbc32" providerId="LiveId" clId="{8AF66980-C1E2-4ADD-90F1-30AB174843E3}" dt="2023-01-28T20:46:01.796" v="988" actId="20577"/>
        <pc:sldMkLst>
          <pc:docMk/>
          <pc:sldMk cId="573660373" sldId="360"/>
        </pc:sldMkLst>
        <pc:spChg chg="del">
          <ac:chgData name="Marina Freire" userId="314c8c2f58ecbc32" providerId="LiveId" clId="{8AF66980-C1E2-4ADD-90F1-30AB174843E3}" dt="2023-01-28T20:40:37.721" v="921" actId="478"/>
          <ac:spMkLst>
            <pc:docMk/>
            <pc:sldMk cId="573660373" sldId="360"/>
            <ac:spMk id="2" creationId="{8B2B3278-FD91-60ED-3500-43AED88E32C9}"/>
          </ac:spMkLst>
        </pc:spChg>
        <pc:spChg chg="mod">
          <ac:chgData name="Marina Freire" userId="314c8c2f58ecbc32" providerId="LiveId" clId="{8AF66980-C1E2-4ADD-90F1-30AB174843E3}" dt="2023-01-28T20:46:01.796" v="988" actId="20577"/>
          <ac:spMkLst>
            <pc:docMk/>
            <pc:sldMk cId="573660373" sldId="360"/>
            <ac:spMk id="3" creationId="{06DE2503-36F7-D75A-E9AE-48CEC2EDBD22}"/>
          </ac:spMkLst>
        </pc:spChg>
        <pc:spChg chg="add mod">
          <ac:chgData name="Marina Freire" userId="314c8c2f58ecbc32" providerId="LiveId" clId="{8AF66980-C1E2-4ADD-90F1-30AB174843E3}" dt="2023-01-28T20:40:38.673" v="922"/>
          <ac:spMkLst>
            <pc:docMk/>
            <pc:sldMk cId="573660373" sldId="360"/>
            <ac:spMk id="5" creationId="{2860A082-E1C2-F3F2-DF21-F2A6647B1E25}"/>
          </ac:spMkLst>
        </pc:spChg>
        <pc:picChg chg="del">
          <ac:chgData name="Marina Freire" userId="314c8c2f58ecbc32" providerId="LiveId" clId="{8AF66980-C1E2-4ADD-90F1-30AB174843E3}" dt="2023-01-28T20:40:42.946" v="923" actId="478"/>
          <ac:picMkLst>
            <pc:docMk/>
            <pc:sldMk cId="573660373" sldId="360"/>
            <ac:picMk id="4" creationId="{F5D6496A-BB96-3632-EE25-D71EB6CA0A22}"/>
          </ac:picMkLst>
        </pc:picChg>
      </pc:sldChg>
      <pc:sldChg chg="modSp add mod">
        <pc:chgData name="Marina Freire" userId="314c8c2f58ecbc32" providerId="LiveId" clId="{8AF66980-C1E2-4ADD-90F1-30AB174843E3}" dt="2023-01-30T15:35:09.548" v="3632" actId="20577"/>
        <pc:sldMkLst>
          <pc:docMk/>
          <pc:sldMk cId="3592519952" sldId="361"/>
        </pc:sldMkLst>
        <pc:spChg chg="mod">
          <ac:chgData name="Marina Freire" userId="314c8c2f58ecbc32" providerId="LiveId" clId="{8AF66980-C1E2-4ADD-90F1-30AB174843E3}" dt="2023-01-30T15:35:09.548" v="3632" actId="20577"/>
          <ac:spMkLst>
            <pc:docMk/>
            <pc:sldMk cId="3592519952" sldId="361"/>
            <ac:spMk id="3" creationId="{06DE2503-36F7-D75A-E9AE-48CEC2EDBD22}"/>
          </ac:spMkLst>
        </pc:spChg>
        <pc:spChg chg="mod">
          <ac:chgData name="Marina Freire" userId="314c8c2f58ecbc32" providerId="LiveId" clId="{8AF66980-C1E2-4ADD-90F1-30AB174843E3}" dt="2023-01-28T21:22:40.788" v="1247" actId="14100"/>
          <ac:spMkLst>
            <pc:docMk/>
            <pc:sldMk cId="3592519952" sldId="361"/>
            <ac:spMk id="5" creationId="{2860A082-E1C2-F3F2-DF21-F2A6647B1E25}"/>
          </ac:spMkLst>
        </pc:spChg>
      </pc:sldChg>
      <pc:sldChg chg="addSp delSp modSp add mod">
        <pc:chgData name="Marina Freire" userId="314c8c2f58ecbc32" providerId="LiveId" clId="{8AF66980-C1E2-4ADD-90F1-30AB174843E3}" dt="2023-01-30T13:55:20.853" v="3446" actId="1076"/>
        <pc:sldMkLst>
          <pc:docMk/>
          <pc:sldMk cId="4163352893" sldId="362"/>
        </pc:sldMkLst>
        <pc:spChg chg="add del mod">
          <ac:chgData name="Marina Freire" userId="314c8c2f58ecbc32" providerId="LiveId" clId="{8AF66980-C1E2-4ADD-90F1-30AB174843E3}" dt="2023-01-28T21:22:48.418" v="1249"/>
          <ac:spMkLst>
            <pc:docMk/>
            <pc:sldMk cId="4163352893" sldId="362"/>
            <ac:spMk id="2" creationId="{812B337E-126F-9A7C-4984-C7C03FA892F6}"/>
          </ac:spMkLst>
        </pc:spChg>
        <pc:spChg chg="mod">
          <ac:chgData name="Marina Freire" userId="314c8c2f58ecbc32" providerId="LiveId" clId="{8AF66980-C1E2-4ADD-90F1-30AB174843E3}" dt="2023-01-30T13:55:20.853" v="3446" actId="1076"/>
          <ac:spMkLst>
            <pc:docMk/>
            <pc:sldMk cId="4163352893" sldId="362"/>
            <ac:spMk id="3" creationId="{06DE2503-36F7-D75A-E9AE-48CEC2EDBD22}"/>
          </ac:spMkLst>
        </pc:spChg>
        <pc:spChg chg="add mod">
          <ac:chgData name="Marina Freire" userId="314c8c2f58ecbc32" providerId="LiveId" clId="{8AF66980-C1E2-4ADD-90F1-30AB174843E3}" dt="2023-01-28T21:22:52.104" v="1251"/>
          <ac:spMkLst>
            <pc:docMk/>
            <pc:sldMk cId="4163352893" sldId="362"/>
            <ac:spMk id="4" creationId="{BDC68252-2CDE-4057-1CFC-06FF607E4BCD}"/>
          </ac:spMkLst>
        </pc:spChg>
        <pc:spChg chg="del">
          <ac:chgData name="Marina Freire" userId="314c8c2f58ecbc32" providerId="LiveId" clId="{8AF66980-C1E2-4ADD-90F1-30AB174843E3}" dt="2023-01-28T21:22:51.266" v="1250" actId="478"/>
          <ac:spMkLst>
            <pc:docMk/>
            <pc:sldMk cId="4163352893" sldId="362"/>
            <ac:spMk id="5" creationId="{2860A082-E1C2-F3F2-DF21-F2A6647B1E25}"/>
          </ac:spMkLst>
        </pc:spChg>
      </pc:sldChg>
      <pc:sldChg chg="addSp delSp modSp add del mod">
        <pc:chgData name="Marina Freire" userId="314c8c2f58ecbc32" providerId="LiveId" clId="{8AF66980-C1E2-4ADD-90F1-30AB174843E3}" dt="2023-01-30T14:05:53.410" v="3447" actId="47"/>
        <pc:sldMkLst>
          <pc:docMk/>
          <pc:sldMk cId="4289302825" sldId="363"/>
        </pc:sldMkLst>
        <pc:spChg chg="del">
          <ac:chgData name="Marina Freire" userId="314c8c2f58ecbc32" providerId="LiveId" clId="{8AF66980-C1E2-4ADD-90F1-30AB174843E3}" dt="2023-01-28T21:27:19.447" v="1275" actId="478"/>
          <ac:spMkLst>
            <pc:docMk/>
            <pc:sldMk cId="4289302825" sldId="363"/>
            <ac:spMk id="3" creationId="{06DE2503-36F7-D75A-E9AE-48CEC2EDBD22}"/>
          </ac:spMkLst>
        </pc:spChg>
        <pc:spChg chg="add del">
          <ac:chgData name="Marina Freire" userId="314c8c2f58ecbc32" providerId="LiveId" clId="{8AF66980-C1E2-4ADD-90F1-30AB174843E3}" dt="2023-01-28T21:27:03.705" v="1273" actId="22"/>
          <ac:spMkLst>
            <pc:docMk/>
            <pc:sldMk cId="4289302825" sldId="363"/>
            <ac:spMk id="4" creationId="{794E434B-24C3-BA2B-9ECA-A628247BA8A0}"/>
          </ac:spMkLst>
        </pc:spChg>
        <pc:spChg chg="del">
          <ac:chgData name="Marina Freire" userId="314c8c2f58ecbc32" providerId="LiveId" clId="{8AF66980-C1E2-4ADD-90F1-30AB174843E3}" dt="2023-01-28T21:26:54.089" v="1271" actId="478"/>
          <ac:spMkLst>
            <pc:docMk/>
            <pc:sldMk cId="4289302825" sldId="363"/>
            <ac:spMk id="5" creationId="{2860A082-E1C2-F3F2-DF21-F2A6647B1E25}"/>
          </ac:spMkLst>
        </pc:spChg>
        <pc:spChg chg="add mod">
          <ac:chgData name="Marina Freire" userId="314c8c2f58ecbc32" providerId="LiveId" clId="{8AF66980-C1E2-4ADD-90F1-30AB174843E3}" dt="2023-01-28T21:27:11.939" v="1274"/>
          <ac:spMkLst>
            <pc:docMk/>
            <pc:sldMk cId="4289302825" sldId="363"/>
            <ac:spMk id="6" creationId="{C13BB992-2111-E9BE-2F61-79E236277558}"/>
          </ac:spMkLst>
        </pc:spChg>
        <pc:spChg chg="add del mod">
          <ac:chgData name="Marina Freire" userId="314c8c2f58ecbc32" providerId="LiveId" clId="{8AF66980-C1E2-4ADD-90F1-30AB174843E3}" dt="2023-01-28T21:27:22.797" v="1277"/>
          <ac:spMkLst>
            <pc:docMk/>
            <pc:sldMk cId="4289302825" sldId="363"/>
            <ac:spMk id="7" creationId="{40955A93-7761-50FE-A206-EC6BCB3B6CFB}"/>
          </ac:spMkLst>
        </pc:spChg>
        <pc:spChg chg="add del mod">
          <ac:chgData name="Marina Freire" userId="314c8c2f58ecbc32" providerId="LiveId" clId="{8AF66980-C1E2-4ADD-90F1-30AB174843E3}" dt="2023-01-30T13:53:11.705" v="3434"/>
          <ac:spMkLst>
            <pc:docMk/>
            <pc:sldMk cId="4289302825" sldId="363"/>
            <ac:spMk id="8" creationId="{33878BCE-98EE-B012-27AD-818B68E3FE98}"/>
          </ac:spMkLst>
        </pc:spChg>
      </pc:sldChg>
      <pc:sldChg chg="add del">
        <pc:chgData name="Marina Freire" userId="314c8c2f58ecbc32" providerId="LiveId" clId="{8AF66980-C1E2-4ADD-90F1-30AB174843E3}" dt="2023-01-28T21:31:35.597" v="1361" actId="47"/>
        <pc:sldMkLst>
          <pc:docMk/>
          <pc:sldMk cId="109359684" sldId="364"/>
        </pc:sldMkLst>
      </pc:sldChg>
      <pc:sldChg chg="modSp add mod">
        <pc:chgData name="Marina Freire" userId="314c8c2f58ecbc32" providerId="LiveId" clId="{8AF66980-C1E2-4ADD-90F1-30AB174843E3}" dt="2023-01-30T14:06:16.390" v="3451" actId="20577"/>
        <pc:sldMkLst>
          <pc:docMk/>
          <pc:sldMk cId="2862774753" sldId="364"/>
        </pc:sldMkLst>
        <pc:spChg chg="mod">
          <ac:chgData name="Marina Freire" userId="314c8c2f58ecbc32" providerId="LiveId" clId="{8AF66980-C1E2-4ADD-90F1-30AB174843E3}" dt="2023-01-30T14:06:16.390" v="3451" actId="20577"/>
          <ac:spMkLst>
            <pc:docMk/>
            <pc:sldMk cId="2862774753" sldId="364"/>
            <ac:spMk id="8" creationId="{33878BCE-98EE-B012-27AD-818B68E3FE98}"/>
          </ac:spMkLst>
        </pc:spChg>
      </pc:sldChg>
      <pc:sldChg chg="modSp add mod">
        <pc:chgData name="Marina Freire" userId="314c8c2f58ecbc32" providerId="LiveId" clId="{8AF66980-C1E2-4ADD-90F1-30AB174843E3}" dt="2023-01-30T14:12:58.090" v="3517" actId="6549"/>
        <pc:sldMkLst>
          <pc:docMk/>
          <pc:sldMk cId="662990846" sldId="365"/>
        </pc:sldMkLst>
        <pc:spChg chg="mod">
          <ac:chgData name="Marina Freire" userId="314c8c2f58ecbc32" providerId="LiveId" clId="{8AF66980-C1E2-4ADD-90F1-30AB174843E3}" dt="2023-01-30T14:12:58.090" v="3517" actId="6549"/>
          <ac:spMkLst>
            <pc:docMk/>
            <pc:sldMk cId="662990846" sldId="365"/>
            <ac:spMk id="8" creationId="{33878BCE-98EE-B012-27AD-818B68E3FE98}"/>
          </ac:spMkLst>
        </pc:spChg>
      </pc:sldChg>
      <pc:sldChg chg="modSp add del mod">
        <pc:chgData name="Marina Freire" userId="314c8c2f58ecbc32" providerId="LiveId" clId="{8AF66980-C1E2-4ADD-90F1-30AB174843E3}" dt="2023-01-30T14:12:32.796" v="3511" actId="47"/>
        <pc:sldMkLst>
          <pc:docMk/>
          <pc:sldMk cId="1419258702" sldId="366"/>
        </pc:sldMkLst>
        <pc:spChg chg="mod">
          <ac:chgData name="Marina Freire" userId="314c8c2f58ecbc32" providerId="LiveId" clId="{8AF66980-C1E2-4ADD-90F1-30AB174843E3}" dt="2023-01-30T14:12:30.212" v="3510" actId="21"/>
          <ac:spMkLst>
            <pc:docMk/>
            <pc:sldMk cId="1419258702" sldId="366"/>
            <ac:spMk id="8" creationId="{33878BCE-98EE-B012-27AD-818B68E3FE98}"/>
          </ac:spMkLst>
        </pc:spChg>
      </pc:sldChg>
      <pc:sldChg chg="addSp delSp modSp add mod">
        <pc:chgData name="Marina Freire" userId="314c8c2f58ecbc32" providerId="LiveId" clId="{8AF66980-C1E2-4ADD-90F1-30AB174843E3}" dt="2023-01-28T23:10:27.399" v="2720" actId="6549"/>
        <pc:sldMkLst>
          <pc:docMk/>
          <pc:sldMk cId="1733995613" sldId="367"/>
        </pc:sldMkLst>
        <pc:spChg chg="add del ord">
          <ac:chgData name="Marina Freire" userId="314c8c2f58ecbc32" providerId="LiveId" clId="{8AF66980-C1E2-4ADD-90F1-30AB174843E3}" dt="2023-01-28T22:19:02.104" v="2326" actId="11529"/>
          <ac:spMkLst>
            <pc:docMk/>
            <pc:sldMk cId="1733995613" sldId="367"/>
            <ac:spMk id="2" creationId="{E6E53AB7-69B5-4D0B-A8BB-0CD561EFB1FB}"/>
          </ac:spMkLst>
        </pc:spChg>
        <pc:spChg chg="add mod ord">
          <ac:chgData name="Marina Freire" userId="314c8c2f58ecbc32" providerId="LiveId" clId="{8AF66980-C1E2-4ADD-90F1-30AB174843E3}" dt="2023-01-28T22:23:14.084" v="2391" actId="167"/>
          <ac:spMkLst>
            <pc:docMk/>
            <pc:sldMk cId="1733995613" sldId="367"/>
            <ac:spMk id="3" creationId="{99948099-477C-A856-FED9-74453C549152}"/>
          </ac:spMkLst>
        </pc:spChg>
        <pc:spChg chg="mod">
          <ac:chgData name="Marina Freire" userId="314c8c2f58ecbc32" providerId="LiveId" clId="{8AF66980-C1E2-4ADD-90F1-30AB174843E3}" dt="2023-01-28T22:06:28.543" v="2072" actId="14100"/>
          <ac:spMkLst>
            <pc:docMk/>
            <pc:sldMk cId="1733995613" sldId="367"/>
            <ac:spMk id="6" creationId="{C13BB992-2111-E9BE-2F61-79E236277558}"/>
          </ac:spMkLst>
        </pc:spChg>
        <pc:spChg chg="mod">
          <ac:chgData name="Marina Freire" userId="314c8c2f58ecbc32" providerId="LiveId" clId="{8AF66980-C1E2-4ADD-90F1-30AB174843E3}" dt="2023-01-28T23:10:27.399" v="2720" actId="6549"/>
          <ac:spMkLst>
            <pc:docMk/>
            <pc:sldMk cId="1733995613" sldId="367"/>
            <ac:spMk id="8" creationId="{33878BCE-98EE-B012-27AD-818B68E3FE98}"/>
          </ac:spMkLst>
        </pc:spChg>
      </pc:sldChg>
      <pc:sldChg chg="delSp modSp add del mod">
        <pc:chgData name="Marina Freire" userId="314c8c2f58ecbc32" providerId="LiveId" clId="{8AF66980-C1E2-4ADD-90F1-30AB174843E3}" dt="2023-01-28T21:51:00.854" v="1808" actId="47"/>
        <pc:sldMkLst>
          <pc:docMk/>
          <pc:sldMk cId="1355063215" sldId="368"/>
        </pc:sldMkLst>
        <pc:spChg chg="mod">
          <ac:chgData name="Marina Freire" userId="314c8c2f58ecbc32" providerId="LiveId" clId="{8AF66980-C1E2-4ADD-90F1-30AB174843E3}" dt="2023-01-28T21:48:11.536" v="1763" actId="21"/>
          <ac:spMkLst>
            <pc:docMk/>
            <pc:sldMk cId="1355063215" sldId="368"/>
            <ac:spMk id="3" creationId="{00000000-0000-0000-0000-000000000000}"/>
          </ac:spMkLst>
        </pc:spChg>
        <pc:spChg chg="mod">
          <ac:chgData name="Marina Freire" userId="314c8c2f58ecbc32" providerId="LiveId" clId="{8AF66980-C1E2-4ADD-90F1-30AB174843E3}" dt="2023-01-28T21:42:33.437" v="1655" actId="6549"/>
          <ac:spMkLst>
            <pc:docMk/>
            <pc:sldMk cId="1355063215" sldId="368"/>
            <ac:spMk id="4" creationId="{2953CBE7-2E95-B673-3497-E4E134B50602}"/>
          </ac:spMkLst>
        </pc:spChg>
        <pc:spChg chg="del mod">
          <ac:chgData name="Marina Freire" userId="314c8c2f58ecbc32" providerId="LiveId" clId="{8AF66980-C1E2-4ADD-90F1-30AB174843E3}" dt="2023-01-28T21:42:47.842" v="1657" actId="478"/>
          <ac:spMkLst>
            <pc:docMk/>
            <pc:sldMk cId="1355063215" sldId="368"/>
            <ac:spMk id="7" creationId="{131FDDF1-CA85-591B-1729-6F63AD4FE1A3}"/>
          </ac:spMkLst>
        </pc:spChg>
        <pc:graphicFrameChg chg="del">
          <ac:chgData name="Marina Freire" userId="314c8c2f58ecbc32" providerId="LiveId" clId="{8AF66980-C1E2-4ADD-90F1-30AB174843E3}" dt="2023-01-28T21:43:42.245" v="1724" actId="478"/>
          <ac:graphicFrameMkLst>
            <pc:docMk/>
            <pc:sldMk cId="1355063215" sldId="368"/>
            <ac:graphicFrameMk id="5" creationId="{77079B8C-FB58-3B0D-723F-8EB3D37DCEE3}"/>
          </ac:graphicFrameMkLst>
        </pc:graphicFrameChg>
      </pc:sldChg>
      <pc:sldChg chg="addSp delSp modSp add mod">
        <pc:chgData name="Marina Freire" userId="314c8c2f58ecbc32" providerId="LiveId" clId="{8AF66980-C1E2-4ADD-90F1-30AB174843E3}" dt="2023-01-28T23:50:43.795" v="2956" actId="1076"/>
        <pc:sldMkLst>
          <pc:docMk/>
          <pc:sldMk cId="1963220359" sldId="368"/>
        </pc:sldMkLst>
        <pc:spChg chg="del">
          <ac:chgData name="Marina Freire" userId="314c8c2f58ecbc32" providerId="LiveId" clId="{8AF66980-C1E2-4ADD-90F1-30AB174843E3}" dt="2023-01-28T22:23:50.971" v="2398" actId="478"/>
          <ac:spMkLst>
            <pc:docMk/>
            <pc:sldMk cId="1963220359" sldId="368"/>
            <ac:spMk id="3" creationId="{99948099-477C-A856-FED9-74453C549152}"/>
          </ac:spMkLst>
        </pc:spChg>
        <pc:spChg chg="add del mod">
          <ac:chgData name="Marina Freire" userId="314c8c2f58ecbc32" providerId="LiveId" clId="{8AF66980-C1E2-4ADD-90F1-30AB174843E3}" dt="2023-01-28T22:24:33.118" v="2405" actId="11529"/>
          <ac:spMkLst>
            <pc:docMk/>
            <pc:sldMk cId="1963220359" sldId="368"/>
            <ac:spMk id="4" creationId="{AD2DEF34-7922-7312-C1D8-4419EC5FA9A5}"/>
          </ac:spMkLst>
        </pc:spChg>
        <pc:spChg chg="add del mod">
          <ac:chgData name="Marina Freire" userId="314c8c2f58ecbc32" providerId="LiveId" clId="{8AF66980-C1E2-4ADD-90F1-30AB174843E3}" dt="2023-01-28T23:50:37.653" v="2955" actId="1076"/>
          <ac:spMkLst>
            <pc:docMk/>
            <pc:sldMk cId="1963220359" sldId="368"/>
            <ac:spMk id="7" creationId="{F7F38B99-EB51-2F6F-0277-35166DF965EB}"/>
          </ac:spMkLst>
        </pc:spChg>
        <pc:spChg chg="mod">
          <ac:chgData name="Marina Freire" userId="314c8c2f58ecbc32" providerId="LiveId" clId="{8AF66980-C1E2-4ADD-90F1-30AB174843E3}" dt="2023-01-28T22:23:48.832" v="2397" actId="6549"/>
          <ac:spMkLst>
            <pc:docMk/>
            <pc:sldMk cId="1963220359" sldId="368"/>
            <ac:spMk id="8" creationId="{33878BCE-98EE-B012-27AD-818B68E3FE98}"/>
          </ac:spMkLst>
        </pc:spChg>
        <pc:spChg chg="add mod">
          <ac:chgData name="Marina Freire" userId="314c8c2f58ecbc32" providerId="LiveId" clId="{8AF66980-C1E2-4ADD-90F1-30AB174843E3}" dt="2023-01-28T23:50:43.795" v="2956" actId="1076"/>
          <ac:spMkLst>
            <pc:docMk/>
            <pc:sldMk cId="1963220359" sldId="368"/>
            <ac:spMk id="9" creationId="{CD137FDC-CCEA-EB45-5A51-55B3D398F440}"/>
          </ac:spMkLst>
        </pc:spChg>
        <pc:picChg chg="add mod">
          <ac:chgData name="Marina Freire" userId="314c8c2f58ecbc32" providerId="LiveId" clId="{8AF66980-C1E2-4ADD-90F1-30AB174843E3}" dt="2023-01-28T23:50:29.605" v="2952" actId="14100"/>
          <ac:picMkLst>
            <pc:docMk/>
            <pc:sldMk cId="1963220359" sldId="368"/>
            <ac:picMk id="2" creationId="{C4351E05-FEA2-993F-2A0C-08387DE7465B}"/>
          </ac:picMkLst>
        </pc:picChg>
        <pc:picChg chg="add mod">
          <ac:chgData name="Marina Freire" userId="314c8c2f58ecbc32" providerId="LiveId" clId="{8AF66980-C1E2-4ADD-90F1-30AB174843E3}" dt="2023-01-28T22:32:01.044" v="2407"/>
          <ac:picMkLst>
            <pc:docMk/>
            <pc:sldMk cId="1963220359" sldId="368"/>
            <ac:picMk id="5" creationId="{E50D7C7E-DDFE-6BAB-2F33-CBED54979B82}"/>
          </ac:picMkLst>
        </pc:picChg>
      </pc:sldChg>
      <pc:sldChg chg="addSp delSp modSp add mod">
        <pc:chgData name="Marina Freire" userId="314c8c2f58ecbc32" providerId="LiveId" clId="{8AF66980-C1E2-4ADD-90F1-30AB174843E3}" dt="2023-01-30T14:13:22.351" v="3519" actId="1076"/>
        <pc:sldMkLst>
          <pc:docMk/>
          <pc:sldMk cId="1358192182" sldId="369"/>
        </pc:sldMkLst>
        <pc:spChg chg="del">
          <ac:chgData name="Marina Freire" userId="314c8c2f58ecbc32" providerId="LiveId" clId="{8AF66980-C1E2-4ADD-90F1-30AB174843E3}" dt="2023-01-28T22:35:53.682" v="2425" actId="478"/>
          <ac:spMkLst>
            <pc:docMk/>
            <pc:sldMk cId="1358192182" sldId="369"/>
            <ac:spMk id="3" creationId="{99948099-477C-A856-FED9-74453C549152}"/>
          </ac:spMkLst>
        </pc:spChg>
        <pc:spChg chg="add mod">
          <ac:chgData name="Marina Freire" userId="314c8c2f58ecbc32" providerId="LiveId" clId="{8AF66980-C1E2-4ADD-90F1-30AB174843E3}" dt="2023-01-30T14:13:22.351" v="3519" actId="1076"/>
          <ac:spMkLst>
            <pc:docMk/>
            <pc:sldMk cId="1358192182" sldId="369"/>
            <ac:spMk id="5" creationId="{20925B2F-32A8-A22D-35D0-6B2B6B80FAB4}"/>
          </ac:spMkLst>
        </pc:spChg>
        <pc:spChg chg="mod">
          <ac:chgData name="Marina Freire" userId="314c8c2f58ecbc32" providerId="LiveId" clId="{8AF66980-C1E2-4ADD-90F1-30AB174843E3}" dt="2023-01-28T22:35:52.272" v="2424" actId="6549"/>
          <ac:spMkLst>
            <pc:docMk/>
            <pc:sldMk cId="1358192182" sldId="369"/>
            <ac:spMk id="8" creationId="{33878BCE-98EE-B012-27AD-818B68E3FE98}"/>
          </ac:spMkLst>
        </pc:spChg>
        <pc:picChg chg="add mod">
          <ac:chgData name="Marina Freire" userId="314c8c2f58ecbc32" providerId="LiveId" clId="{8AF66980-C1E2-4ADD-90F1-30AB174843E3}" dt="2023-01-28T22:36:25.703" v="2431" actId="1076"/>
          <ac:picMkLst>
            <pc:docMk/>
            <pc:sldMk cId="1358192182" sldId="369"/>
            <ac:picMk id="2" creationId="{7DB51E8F-2329-D8DA-9103-26A3B6099AAF}"/>
          </ac:picMkLst>
        </pc:picChg>
      </pc:sldChg>
      <pc:sldChg chg="addSp delSp modSp add mod">
        <pc:chgData name="Marina Freire" userId="314c8c2f58ecbc32" providerId="LiveId" clId="{8AF66980-C1E2-4ADD-90F1-30AB174843E3}" dt="2023-01-28T22:48:13.788" v="2561" actId="20577"/>
        <pc:sldMkLst>
          <pc:docMk/>
          <pc:sldMk cId="2166425656" sldId="370"/>
        </pc:sldMkLst>
        <pc:spChg chg="add mod">
          <ac:chgData name="Marina Freire" userId="314c8c2f58ecbc32" providerId="LiveId" clId="{8AF66980-C1E2-4ADD-90F1-30AB174843E3}" dt="2023-01-28T22:48:13.788" v="2561" actId="20577"/>
          <ac:spMkLst>
            <pc:docMk/>
            <pc:sldMk cId="2166425656" sldId="370"/>
            <ac:spMk id="3" creationId="{11834C56-37DA-70DA-81DD-9ED6D32464D4}"/>
          </ac:spMkLst>
        </pc:spChg>
        <pc:spChg chg="add mod ord">
          <ac:chgData name="Marina Freire" userId="314c8c2f58ecbc32" providerId="LiveId" clId="{8AF66980-C1E2-4ADD-90F1-30AB174843E3}" dt="2023-01-28T22:47:53.134" v="2559" actId="167"/>
          <ac:spMkLst>
            <pc:docMk/>
            <pc:sldMk cId="2166425656" sldId="370"/>
            <ac:spMk id="4" creationId="{9B9904EF-BD76-025B-636E-E5FD87F24421}"/>
          </ac:spMkLst>
        </pc:spChg>
        <pc:spChg chg="del">
          <ac:chgData name="Marina Freire" userId="314c8c2f58ecbc32" providerId="LiveId" clId="{8AF66980-C1E2-4ADD-90F1-30AB174843E3}" dt="2023-01-28T22:39:32.296" v="2472" actId="478"/>
          <ac:spMkLst>
            <pc:docMk/>
            <pc:sldMk cId="2166425656" sldId="370"/>
            <ac:spMk id="5" creationId="{20925B2F-32A8-A22D-35D0-6B2B6B80FAB4}"/>
          </ac:spMkLst>
        </pc:spChg>
        <pc:spChg chg="del">
          <ac:chgData name="Marina Freire" userId="314c8c2f58ecbc32" providerId="LiveId" clId="{8AF66980-C1E2-4ADD-90F1-30AB174843E3}" dt="2023-01-28T22:39:23.155" v="2470" actId="478"/>
          <ac:spMkLst>
            <pc:docMk/>
            <pc:sldMk cId="2166425656" sldId="370"/>
            <ac:spMk id="8" creationId="{33878BCE-98EE-B012-27AD-818B68E3FE98}"/>
          </ac:spMkLst>
        </pc:spChg>
        <pc:picChg chg="del">
          <ac:chgData name="Marina Freire" userId="314c8c2f58ecbc32" providerId="LiveId" clId="{8AF66980-C1E2-4ADD-90F1-30AB174843E3}" dt="2023-01-28T22:39:15.868" v="2467" actId="478"/>
          <ac:picMkLst>
            <pc:docMk/>
            <pc:sldMk cId="2166425656" sldId="370"/>
            <ac:picMk id="2" creationId="{7DB51E8F-2329-D8DA-9103-26A3B6099AAF}"/>
          </ac:picMkLst>
        </pc:picChg>
      </pc:sldChg>
      <pc:sldChg chg="addSp delSp modSp add mod">
        <pc:chgData name="Marina Freire" userId="314c8c2f58ecbc32" providerId="LiveId" clId="{8AF66980-C1E2-4ADD-90F1-30AB174843E3}" dt="2023-01-28T23:53:01.855" v="2979" actId="1076"/>
        <pc:sldMkLst>
          <pc:docMk/>
          <pc:sldMk cId="188091913" sldId="371"/>
        </pc:sldMkLst>
        <pc:spChg chg="add mod">
          <ac:chgData name="Marina Freire" userId="314c8c2f58ecbc32" providerId="LiveId" clId="{8AF66980-C1E2-4ADD-90F1-30AB174843E3}" dt="2023-01-28T23:53:01.855" v="2979" actId="1076"/>
          <ac:spMkLst>
            <pc:docMk/>
            <pc:sldMk cId="188091913" sldId="371"/>
            <ac:spMk id="4" creationId="{630A9824-4917-164A-B0A5-A5AF5AF93CB4}"/>
          </ac:spMkLst>
        </pc:spChg>
        <pc:spChg chg="mod">
          <ac:chgData name="Marina Freire" userId="314c8c2f58ecbc32" providerId="LiveId" clId="{8AF66980-C1E2-4ADD-90F1-30AB174843E3}" dt="2023-01-28T23:52:13.299" v="2972" actId="1076"/>
          <ac:spMkLst>
            <pc:docMk/>
            <pc:sldMk cId="188091913" sldId="371"/>
            <ac:spMk id="5" creationId="{20925B2F-32A8-A22D-35D0-6B2B6B80FAB4}"/>
          </ac:spMkLst>
        </pc:spChg>
        <pc:spChg chg="mod">
          <ac:chgData name="Marina Freire" userId="314c8c2f58ecbc32" providerId="LiveId" clId="{8AF66980-C1E2-4ADD-90F1-30AB174843E3}" dt="2023-01-28T23:52:05.853" v="2970" actId="1076"/>
          <ac:spMkLst>
            <pc:docMk/>
            <pc:sldMk cId="188091913" sldId="371"/>
            <ac:spMk id="8" creationId="{33878BCE-98EE-B012-27AD-818B68E3FE98}"/>
          </ac:spMkLst>
        </pc:spChg>
        <pc:graphicFrameChg chg="add mod">
          <ac:chgData name="Marina Freire" userId="314c8c2f58ecbc32" providerId="LiveId" clId="{8AF66980-C1E2-4ADD-90F1-30AB174843E3}" dt="2023-01-28T23:51:57.265" v="2968" actId="1076"/>
          <ac:graphicFrameMkLst>
            <pc:docMk/>
            <pc:sldMk cId="188091913" sldId="371"/>
            <ac:graphicFrameMk id="3" creationId="{71A5CD23-C1D1-42DA-B6D3-AE23544B6AD6}"/>
          </ac:graphicFrameMkLst>
        </pc:graphicFrameChg>
        <pc:picChg chg="del">
          <ac:chgData name="Marina Freire" userId="314c8c2f58ecbc32" providerId="LiveId" clId="{8AF66980-C1E2-4ADD-90F1-30AB174843E3}" dt="2023-01-28T23:00:21.414" v="2567" actId="478"/>
          <ac:picMkLst>
            <pc:docMk/>
            <pc:sldMk cId="188091913" sldId="371"/>
            <ac:picMk id="2" creationId="{7DB51E8F-2329-D8DA-9103-26A3B6099AAF}"/>
          </ac:picMkLst>
        </pc:picChg>
      </pc:sldChg>
      <pc:sldChg chg="addSp delSp modSp add mod">
        <pc:chgData name="Marina Freire" userId="314c8c2f58ecbc32" providerId="LiveId" clId="{8AF66980-C1E2-4ADD-90F1-30AB174843E3}" dt="2023-01-28T23:23:45.735" v="2762" actId="255"/>
        <pc:sldMkLst>
          <pc:docMk/>
          <pc:sldMk cId="1567219564" sldId="372"/>
        </pc:sldMkLst>
        <pc:spChg chg="add mod">
          <ac:chgData name="Marina Freire" userId="314c8c2f58ecbc32" providerId="LiveId" clId="{8AF66980-C1E2-4ADD-90F1-30AB174843E3}" dt="2023-01-28T23:23:45.735" v="2762" actId="255"/>
          <ac:spMkLst>
            <pc:docMk/>
            <pc:sldMk cId="1567219564" sldId="372"/>
            <ac:spMk id="3" creationId="{F982BA71-34FC-57E6-64A1-921E94802E31}"/>
          </ac:spMkLst>
        </pc:spChg>
        <pc:spChg chg="add mod ord">
          <ac:chgData name="Marina Freire" userId="314c8c2f58ecbc32" providerId="LiveId" clId="{8AF66980-C1E2-4ADD-90F1-30AB174843E3}" dt="2023-01-28T23:23:36.278" v="2761" actId="1076"/>
          <ac:spMkLst>
            <pc:docMk/>
            <pc:sldMk cId="1567219564" sldId="372"/>
            <ac:spMk id="4" creationId="{7FD31211-79FA-04F1-1D05-877C2E8F2CF0}"/>
          </ac:spMkLst>
        </pc:spChg>
        <pc:spChg chg="del">
          <ac:chgData name="Marina Freire" userId="314c8c2f58ecbc32" providerId="LiveId" clId="{8AF66980-C1E2-4ADD-90F1-30AB174843E3}" dt="2023-01-28T23:07:31.975" v="2666" actId="478"/>
          <ac:spMkLst>
            <pc:docMk/>
            <pc:sldMk cId="1567219564" sldId="372"/>
            <ac:spMk id="5" creationId="{20925B2F-32A8-A22D-35D0-6B2B6B80FAB4}"/>
          </ac:spMkLst>
        </pc:spChg>
        <pc:spChg chg="del">
          <ac:chgData name="Marina Freire" userId="314c8c2f58ecbc32" providerId="LiveId" clId="{8AF66980-C1E2-4ADD-90F1-30AB174843E3}" dt="2023-01-28T23:07:29.318" v="2665" actId="478"/>
          <ac:spMkLst>
            <pc:docMk/>
            <pc:sldMk cId="1567219564" sldId="372"/>
            <ac:spMk id="8" creationId="{33878BCE-98EE-B012-27AD-818B68E3FE98}"/>
          </ac:spMkLst>
        </pc:spChg>
        <pc:picChg chg="del">
          <ac:chgData name="Marina Freire" userId="314c8c2f58ecbc32" providerId="LiveId" clId="{8AF66980-C1E2-4ADD-90F1-30AB174843E3}" dt="2023-01-28T23:07:25.955" v="2664" actId="478"/>
          <ac:picMkLst>
            <pc:docMk/>
            <pc:sldMk cId="1567219564" sldId="372"/>
            <ac:picMk id="2" creationId="{7DB51E8F-2329-D8DA-9103-26A3B6099AAF}"/>
          </ac:picMkLst>
        </pc:picChg>
      </pc:sldChg>
      <pc:sldChg chg="add del">
        <pc:chgData name="Marina Freire" userId="314c8c2f58ecbc32" providerId="LiveId" clId="{8AF66980-C1E2-4ADD-90F1-30AB174843E3}" dt="2023-01-30T14:17:23.460" v="3520" actId="47"/>
        <pc:sldMkLst>
          <pc:docMk/>
          <pc:sldMk cId="2285907" sldId="373"/>
        </pc:sldMkLst>
      </pc:sldChg>
      <pc:sldChg chg="addSp delSp modSp add mod">
        <pc:chgData name="Marina Freire" userId="314c8c2f58ecbc32" providerId="LiveId" clId="{8AF66980-C1E2-4ADD-90F1-30AB174843E3}" dt="2023-01-28T23:54:51.658" v="2995" actId="1076"/>
        <pc:sldMkLst>
          <pc:docMk/>
          <pc:sldMk cId="333310854" sldId="374"/>
        </pc:sldMkLst>
        <pc:spChg chg="mod">
          <ac:chgData name="Marina Freire" userId="314c8c2f58ecbc32" providerId="LiveId" clId="{8AF66980-C1E2-4ADD-90F1-30AB174843E3}" dt="2023-01-28T23:54:29.677" v="2989" actId="1076"/>
          <ac:spMkLst>
            <pc:docMk/>
            <pc:sldMk cId="333310854" sldId="374"/>
            <ac:spMk id="3" creationId="{F982BA71-34FC-57E6-64A1-921E94802E31}"/>
          </ac:spMkLst>
        </pc:spChg>
        <pc:spChg chg="del">
          <ac:chgData name="Marina Freire" userId="314c8c2f58ecbc32" providerId="LiveId" clId="{8AF66980-C1E2-4ADD-90F1-30AB174843E3}" dt="2023-01-28T23:24:26.489" v="2769" actId="478"/>
          <ac:spMkLst>
            <pc:docMk/>
            <pc:sldMk cId="333310854" sldId="374"/>
            <ac:spMk id="4" creationId="{7FD31211-79FA-04F1-1D05-877C2E8F2CF0}"/>
          </ac:spMkLst>
        </pc:spChg>
        <pc:spChg chg="add del">
          <ac:chgData name="Marina Freire" userId="314c8c2f58ecbc32" providerId="LiveId" clId="{8AF66980-C1E2-4ADD-90F1-30AB174843E3}" dt="2023-01-28T23:25:58.523" v="2795" actId="22"/>
          <ac:spMkLst>
            <pc:docMk/>
            <pc:sldMk cId="333310854" sldId="374"/>
            <ac:spMk id="7" creationId="{8B91BA23-D1F1-784B-9E0E-BA28EC583C00}"/>
          </ac:spMkLst>
        </pc:spChg>
        <pc:spChg chg="add mod">
          <ac:chgData name="Marina Freire" userId="314c8c2f58ecbc32" providerId="LiveId" clId="{8AF66980-C1E2-4ADD-90F1-30AB174843E3}" dt="2023-01-28T23:54:38.032" v="2991" actId="1076"/>
          <ac:spMkLst>
            <pc:docMk/>
            <pc:sldMk cId="333310854" sldId="374"/>
            <ac:spMk id="8" creationId="{2852A9BB-C616-F0C8-06BE-2F684EED092E}"/>
          </ac:spMkLst>
        </pc:spChg>
        <pc:spChg chg="add mod">
          <ac:chgData name="Marina Freire" userId="314c8c2f58ecbc32" providerId="LiveId" clId="{8AF66980-C1E2-4ADD-90F1-30AB174843E3}" dt="2023-01-28T23:54:51.658" v="2995" actId="1076"/>
          <ac:spMkLst>
            <pc:docMk/>
            <pc:sldMk cId="333310854" sldId="374"/>
            <ac:spMk id="9" creationId="{47F89715-F8D9-FAEC-8F9B-6FFC2E1F4FFF}"/>
          </ac:spMkLst>
        </pc:spChg>
        <pc:picChg chg="add mod">
          <ac:chgData name="Marina Freire" userId="314c8c2f58ecbc32" providerId="LiveId" clId="{8AF66980-C1E2-4ADD-90F1-30AB174843E3}" dt="2023-01-28T23:54:33.184" v="2990" actId="1076"/>
          <ac:picMkLst>
            <pc:docMk/>
            <pc:sldMk cId="333310854" sldId="374"/>
            <ac:picMk id="2" creationId="{E4C197D5-6FC4-99EE-058F-A1131D1B52C1}"/>
          </ac:picMkLst>
        </pc:picChg>
      </pc:sldChg>
      <pc:sldChg chg="delSp modSp add mod">
        <pc:chgData name="Marina Freire" userId="314c8c2f58ecbc32" providerId="LiveId" clId="{8AF66980-C1E2-4ADD-90F1-30AB174843E3}" dt="2023-01-30T14:19:05.343" v="3535" actId="12"/>
        <pc:sldMkLst>
          <pc:docMk/>
          <pc:sldMk cId="3233091651" sldId="375"/>
        </pc:sldMkLst>
        <pc:spChg chg="mod">
          <ac:chgData name="Marina Freire" userId="314c8c2f58ecbc32" providerId="LiveId" clId="{8AF66980-C1E2-4ADD-90F1-30AB174843E3}" dt="2023-01-30T14:19:05.343" v="3535" actId="12"/>
          <ac:spMkLst>
            <pc:docMk/>
            <pc:sldMk cId="3233091651" sldId="375"/>
            <ac:spMk id="3" creationId="{F982BA71-34FC-57E6-64A1-921E94802E31}"/>
          </ac:spMkLst>
        </pc:spChg>
        <pc:spChg chg="mod">
          <ac:chgData name="Marina Freire" userId="314c8c2f58ecbc32" providerId="LiveId" clId="{8AF66980-C1E2-4ADD-90F1-30AB174843E3}" dt="2023-01-28T23:31:08.130" v="2856" actId="20577"/>
          <ac:spMkLst>
            <pc:docMk/>
            <pc:sldMk cId="3233091651" sldId="375"/>
            <ac:spMk id="6" creationId="{C13BB992-2111-E9BE-2F61-79E236277558}"/>
          </ac:spMkLst>
        </pc:spChg>
        <pc:spChg chg="del">
          <ac:chgData name="Marina Freire" userId="314c8c2f58ecbc32" providerId="LiveId" clId="{8AF66980-C1E2-4ADD-90F1-30AB174843E3}" dt="2023-01-28T23:37:19.122" v="2868" actId="478"/>
          <ac:spMkLst>
            <pc:docMk/>
            <pc:sldMk cId="3233091651" sldId="375"/>
            <ac:spMk id="8" creationId="{2852A9BB-C616-F0C8-06BE-2F684EED092E}"/>
          </ac:spMkLst>
        </pc:spChg>
        <pc:spChg chg="del">
          <ac:chgData name="Marina Freire" userId="314c8c2f58ecbc32" providerId="LiveId" clId="{8AF66980-C1E2-4ADD-90F1-30AB174843E3}" dt="2023-01-28T23:37:22.672" v="2869" actId="478"/>
          <ac:spMkLst>
            <pc:docMk/>
            <pc:sldMk cId="3233091651" sldId="375"/>
            <ac:spMk id="9" creationId="{47F89715-F8D9-FAEC-8F9B-6FFC2E1F4FFF}"/>
          </ac:spMkLst>
        </pc:spChg>
        <pc:picChg chg="del">
          <ac:chgData name="Marina Freire" userId="314c8c2f58ecbc32" providerId="LiveId" clId="{8AF66980-C1E2-4ADD-90F1-30AB174843E3}" dt="2023-01-28T23:36:27.916" v="2857" actId="478"/>
          <ac:picMkLst>
            <pc:docMk/>
            <pc:sldMk cId="3233091651" sldId="375"/>
            <ac:picMk id="2" creationId="{E4C197D5-6FC4-99EE-058F-A1131D1B52C1}"/>
          </ac:picMkLst>
        </pc:picChg>
      </pc:sldChg>
      <pc:sldChg chg="addSp delSp modSp add mod">
        <pc:chgData name="Marina Freire" userId="314c8c2f58ecbc32" providerId="LiveId" clId="{8AF66980-C1E2-4ADD-90F1-30AB174843E3}" dt="2023-01-30T14:19:44.291" v="3538" actId="1076"/>
        <pc:sldMkLst>
          <pc:docMk/>
          <pc:sldMk cId="2712307664" sldId="376"/>
        </pc:sldMkLst>
        <pc:spChg chg="mod">
          <ac:chgData name="Marina Freire" userId="314c8c2f58ecbc32" providerId="LiveId" clId="{8AF66980-C1E2-4ADD-90F1-30AB174843E3}" dt="2023-01-30T14:19:41.651" v="3537" actId="1076"/>
          <ac:spMkLst>
            <pc:docMk/>
            <pc:sldMk cId="2712307664" sldId="376"/>
            <ac:spMk id="3" creationId="{F982BA71-34FC-57E6-64A1-921E94802E31}"/>
          </ac:spMkLst>
        </pc:spChg>
        <pc:spChg chg="add del mod">
          <ac:chgData name="Marina Freire" userId="314c8c2f58ecbc32" providerId="LiveId" clId="{8AF66980-C1E2-4ADD-90F1-30AB174843E3}" dt="2023-01-28T23:43:32.648" v="2883" actId="478"/>
          <ac:spMkLst>
            <pc:docMk/>
            <pc:sldMk cId="2712307664" sldId="376"/>
            <ac:spMk id="5" creationId="{C02BBEC6-0CB5-FC4A-8164-C8326EED86DA}"/>
          </ac:spMkLst>
        </pc:spChg>
        <pc:spChg chg="mod">
          <ac:chgData name="Marina Freire" userId="314c8c2f58ecbc32" providerId="LiveId" clId="{8AF66980-C1E2-4ADD-90F1-30AB174843E3}" dt="2023-01-28T23:44:19.070" v="2900" actId="1076"/>
          <ac:spMkLst>
            <pc:docMk/>
            <pc:sldMk cId="2712307664" sldId="376"/>
            <ac:spMk id="6" creationId="{C13BB992-2111-E9BE-2F61-79E236277558}"/>
          </ac:spMkLst>
        </pc:spChg>
        <pc:spChg chg="add mod">
          <ac:chgData name="Marina Freire" userId="314c8c2f58ecbc32" providerId="LiveId" clId="{8AF66980-C1E2-4ADD-90F1-30AB174843E3}" dt="2023-01-30T14:19:44.291" v="3538" actId="1076"/>
          <ac:spMkLst>
            <pc:docMk/>
            <pc:sldMk cId="2712307664" sldId="376"/>
            <ac:spMk id="7" creationId="{0CFBD152-D02D-8F76-8513-59A420F3BF63}"/>
          </ac:spMkLst>
        </pc:spChg>
        <pc:spChg chg="del mod">
          <ac:chgData name="Marina Freire" userId="314c8c2f58ecbc32" providerId="LiveId" clId="{8AF66980-C1E2-4ADD-90F1-30AB174843E3}" dt="2023-01-28T23:43:16.451" v="2879" actId="478"/>
          <ac:spMkLst>
            <pc:docMk/>
            <pc:sldMk cId="2712307664" sldId="376"/>
            <ac:spMk id="8" creationId="{2852A9BB-C616-F0C8-06BE-2F684EED092E}"/>
          </ac:spMkLst>
        </pc:spChg>
        <pc:spChg chg="del">
          <ac:chgData name="Marina Freire" userId="314c8c2f58ecbc32" providerId="LiveId" clId="{8AF66980-C1E2-4ADD-90F1-30AB174843E3}" dt="2023-01-28T23:43:17.901" v="2880" actId="478"/>
          <ac:spMkLst>
            <pc:docMk/>
            <pc:sldMk cId="2712307664" sldId="376"/>
            <ac:spMk id="9" creationId="{47F89715-F8D9-FAEC-8F9B-6FFC2E1F4FFF}"/>
          </ac:spMkLst>
        </pc:spChg>
        <pc:picChg chg="del">
          <ac:chgData name="Marina Freire" userId="314c8c2f58ecbc32" providerId="LiveId" clId="{8AF66980-C1E2-4ADD-90F1-30AB174843E3}" dt="2023-01-28T23:43:11.169" v="2876" actId="478"/>
          <ac:picMkLst>
            <pc:docMk/>
            <pc:sldMk cId="2712307664" sldId="376"/>
            <ac:picMk id="2" creationId="{E4C197D5-6FC4-99EE-058F-A1131D1B52C1}"/>
          </ac:picMkLst>
        </pc:picChg>
      </pc:sldChg>
      <pc:sldChg chg="delSp modSp add mod">
        <pc:chgData name="Marina Freire" userId="314c8c2f58ecbc32" providerId="LiveId" clId="{8AF66980-C1E2-4ADD-90F1-30AB174843E3}" dt="2023-01-30T14:21:30.758" v="3539" actId="6549"/>
        <pc:sldMkLst>
          <pc:docMk/>
          <pc:sldMk cId="174088973" sldId="377"/>
        </pc:sldMkLst>
        <pc:spChg chg="del">
          <ac:chgData name="Marina Freire" userId="314c8c2f58ecbc32" providerId="LiveId" clId="{8AF66980-C1E2-4ADD-90F1-30AB174843E3}" dt="2023-01-28T23:48:33.187" v="2932" actId="478"/>
          <ac:spMkLst>
            <pc:docMk/>
            <pc:sldMk cId="174088973" sldId="377"/>
            <ac:spMk id="3" creationId="{F982BA71-34FC-57E6-64A1-921E94802E31}"/>
          </ac:spMkLst>
        </pc:spChg>
        <pc:spChg chg="mod">
          <ac:chgData name="Marina Freire" userId="314c8c2f58ecbc32" providerId="LiveId" clId="{8AF66980-C1E2-4ADD-90F1-30AB174843E3}" dt="2023-01-28T23:47:37.966" v="2924" actId="1076"/>
          <ac:spMkLst>
            <pc:docMk/>
            <pc:sldMk cId="174088973" sldId="377"/>
            <ac:spMk id="6" creationId="{C13BB992-2111-E9BE-2F61-79E236277558}"/>
          </ac:spMkLst>
        </pc:spChg>
        <pc:spChg chg="mod">
          <ac:chgData name="Marina Freire" userId="314c8c2f58ecbc32" providerId="LiveId" clId="{8AF66980-C1E2-4ADD-90F1-30AB174843E3}" dt="2023-01-30T14:21:30.758" v="3539" actId="6549"/>
          <ac:spMkLst>
            <pc:docMk/>
            <pc:sldMk cId="174088973" sldId="377"/>
            <ac:spMk id="7" creationId="{0CFBD152-D02D-8F76-8513-59A420F3BF63}"/>
          </ac:spMkLst>
        </pc:spChg>
      </pc:sldChg>
      <pc:sldChg chg="addSp delSp modSp add mod">
        <pc:chgData name="Marina Freire" userId="314c8c2f58ecbc32" providerId="LiveId" clId="{8AF66980-C1E2-4ADD-90F1-30AB174843E3}" dt="2023-01-30T15:39:46.373" v="3633" actId="1076"/>
        <pc:sldMkLst>
          <pc:docMk/>
          <pc:sldMk cId="1042570993" sldId="378"/>
        </pc:sldMkLst>
        <pc:spChg chg="add mod">
          <ac:chgData name="Marina Freire" userId="314c8c2f58ecbc32" providerId="LiveId" clId="{8AF66980-C1E2-4ADD-90F1-30AB174843E3}" dt="2023-01-30T15:39:46.373" v="3633" actId="1076"/>
          <ac:spMkLst>
            <pc:docMk/>
            <pc:sldMk cId="1042570993" sldId="378"/>
            <ac:spMk id="2" creationId="{3E38A2F9-37D3-C775-90ED-73D8B556DFF1}"/>
          </ac:spMkLst>
        </pc:spChg>
        <pc:spChg chg="del mod">
          <ac:chgData name="Marina Freire" userId="314c8c2f58ecbc32" providerId="LiveId" clId="{8AF66980-C1E2-4ADD-90F1-30AB174843E3}" dt="2023-01-28T23:55:42.053" v="2999" actId="478"/>
          <ac:spMkLst>
            <pc:docMk/>
            <pc:sldMk cId="1042570993" sldId="378"/>
            <ac:spMk id="7" creationId="{0CFBD152-D02D-8F76-8513-59A420F3BF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EED5EF5B-7BD9-426F-9C2E-743C39C69AEF}" type="datetimeFigureOut">
              <a:rPr lang="pt-BR" smtClean="0"/>
              <a:t>14/04/2023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D10E7F33-A7BA-4DD6-B825-2391AF342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327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C079585B-6784-4C2E-9E22-EB3A13172AED}" type="datetimeFigureOut">
              <a:rPr lang="pt-BR" smtClean="0"/>
              <a:t>14/04/2023</a:t>
            </a:fld>
            <a:endParaRPr lang="pt-B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endParaRPr lang="pt-B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7705" y="4751348"/>
            <a:ext cx="5501640" cy="4501277"/>
          </a:xfrm>
          <a:prstGeom prst="rect">
            <a:avLst/>
          </a:prstGeom>
        </p:spPr>
        <p:txBody>
          <a:bodyPr vert="horz" lIns="96451" tIns="48225" rIns="96451" bIns="48225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27A3B178-2363-4B47-88C3-F65B519F3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077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577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900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966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476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09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712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596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299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459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026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3B178-2363-4B47-88C3-F65B519F3174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81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2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1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3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1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1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8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3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4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0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1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422E0-59EE-9A4F-8AF2-9800AD19088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04BD-F3AA-DD44-8D84-786601A40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2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resenção Consultoria Alepe final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618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7163" y="3428999"/>
            <a:ext cx="5308979" cy="1088409"/>
          </a:xfrm>
        </p:spPr>
        <p:txBody>
          <a:bodyPr>
            <a:noAutofit/>
          </a:bodyPr>
          <a:lstStyle/>
          <a:p>
            <a:endParaRPr lang="en-US" sz="18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46" y="2634019"/>
            <a:ext cx="7151426" cy="2497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1553811" y="3278133"/>
            <a:ext cx="6032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cap="all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FERROVIA TRANSNORDESTINA</a:t>
            </a:r>
            <a:endParaRPr lang="pt-BR" sz="32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967182" y="4013774"/>
            <a:ext cx="520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cap="all" dirty="0">
                <a:solidFill>
                  <a:schemeClr val="bg1"/>
                </a:solidFill>
                <a:latin typeface="Trebuchet MS" panose="020B0603020202020204" pitchFamily="34" charset="0"/>
              </a:rPr>
              <a:t>Contextualização da situação das obras e possíveis encaminhamentos a serem adotados pela Frente</a:t>
            </a:r>
          </a:p>
        </p:txBody>
      </p:sp>
    </p:spTree>
    <p:extLst>
      <p:ext uri="{BB962C8B-B14F-4D97-AF65-F5344CB8AC3E}">
        <p14:creationId xmlns:p14="http://schemas.microsoft.com/office/powerpoint/2010/main" val="104943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Cisão da malha Salgueiro-Suape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394022"/>
            <a:ext cx="7586729" cy="41549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dirty="0" smtClean="0">
                <a:latin typeface="Trebuchet MS" panose="020B0603020202020204" pitchFamily="34" charset="0"/>
                <a:cs typeface="Arial" pitchFamily="34" charset="0"/>
              </a:rPr>
              <a:t>Edição </a:t>
            </a:r>
            <a:r>
              <a:rPr lang="pt-BR" sz="1600" b="1" dirty="0">
                <a:latin typeface="Trebuchet MS" panose="020B0603020202020204" pitchFamily="34" charset="0"/>
                <a:cs typeface="Arial" pitchFamily="34" charset="0"/>
              </a:rPr>
              <a:t>de Termo Aditivo,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 com o intuito de: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Alterar os trechos que compõem a malha concedida à 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 Logística S.A. - TLSA;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Adequar os investimentos obrigatórios, os respectivos prazos para conclusão e penalidades;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Definir novas obrigações e sanções em caso de descumprimento;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Estabelecer as condições para a devolução do trecho Salgueiro - Porto de Suape.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111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Trecho Salgueiro-Suape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925366"/>
            <a:ext cx="7586729" cy="697113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A definição quanto à destinação dada ao trecho cindido será objeto de estudo a ser elaborado pela VALEC, que deverá apresentar alternativas ao Ministério da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Infraestrutura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em até 18 meses, a contar do conhecimento dos termos da presente diretriz (acordão exarado em dezembro de 2022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As eventuais indenizações decorrentes da cisão do Segmento Salgueiro/PE até Suape/PE deverão ser apuradas </a:t>
            </a:r>
            <a:r>
              <a:rPr lang="pt-BR" b="1" dirty="0">
                <a:latin typeface="Trebuchet MS" panose="020B0603020202020204" pitchFamily="34" charset="0"/>
                <a:cs typeface="Arial" pitchFamily="34" charset="0"/>
              </a:rPr>
              <a:t>pela ANTT em até 2 anos, a contar da apresentação, pela Concessionária TLSA, de levantamento detalhado de bases de ativos e passivos do trecho cindido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, conforme dispositivo a ser pactuado no contrato de concessão da TLSA.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000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20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20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20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04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Aspectos devolução do trecho Salgueiro - SUAPE</a:t>
            </a:r>
            <a:endParaRPr lang="en-US" sz="16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468166"/>
            <a:ext cx="7586729" cy="59554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Concessionária deverá manter a integridade do trecho.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Levantamento dos ativos e passivos realizado por empresa independente. O prazo para o levantamento é até dezembro de 2023. A ANTT terá 6 meses para aprovar o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relatório.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O valor devido a título de indenização levará em conta o conjunto de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ativos/passivos.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Base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legal: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art. 15 da Lei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14.273/2021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Art. 15. A concessionária pode requerer ao regulador ferroviário a desativação ou a devolução de trechos ferroviários outorgados antes da vigência da </a:t>
            </a:r>
            <a:r>
              <a:rPr lang="pt-BR" sz="1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Lei nº 13.448, de 5 de junho de 2017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, que:</a:t>
            </a:r>
          </a:p>
          <a:p>
            <a:pPr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	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I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- não apresentem tráfego comercial nos últimos 4 (quatro)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anos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anteriores à apresentação do pedido; ou</a:t>
            </a:r>
          </a:p>
          <a:p>
            <a:pPr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	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II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- sejam de operação comprovadamente antieconômica no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âmbito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do respectivo contrato de concessão,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independentemente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de prazo sem tráfego comercial,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em função </a:t>
            </a:r>
            <a:r>
              <a:rPr lang="pt-BR" sz="1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da extinção ou do exaurimento das fontes da carga.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68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dirty="0">
                <a:solidFill>
                  <a:schemeClr val="bg1"/>
                </a:solidFill>
                <a:latin typeface="Trebuchet MS" panose="020B0603020202020204" pitchFamily="34" charset="0"/>
              </a:rPr>
              <a:t>Discussões no âmbito da Frente Parlamentar</a:t>
            </a:r>
            <a:endParaRPr lang="en-US" sz="18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418741"/>
            <a:ext cx="7586729" cy="66018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Exclusão do trecho Salgueiro – Suape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por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meio de estudo indisponível publicamente e sem discussão com os atores envolvidos, especialmente os entes federativos estaduais.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Indisponibilidade financeira atestada quase 7 anos após o início da concessão.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Falta de análise de outras opções de viabilidade financeira contratual.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Ausência de inclusão no debate dos demais entes federativos, com o intuito de viabilizar a operação financeira contratada.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 obrigatoriedade de buscar os recursos financeiros é da concessionária, uma vez que ela será remunerada por meio de tarifa após o término dos serviços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Andamento físico financeiro do trecho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Salgueiro - Suape.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Valores necessários para conclusão da obra frente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à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indenização a ser paga.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182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dirty="0">
                <a:solidFill>
                  <a:schemeClr val="bg1"/>
                </a:solidFill>
                <a:latin typeface="Trebuchet MS" panose="020B0603020202020204" pitchFamily="34" charset="0"/>
              </a:rPr>
              <a:t>Discussões no âmbito da Frente Parlamentar</a:t>
            </a:r>
            <a:endParaRPr lang="en-US" sz="18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579382"/>
            <a:ext cx="7586729" cy="59093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O pagamento da indenização e o período de inatividade da obra até o encontro de contas.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O aditivo força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uma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paralisação das obras por praticamente 2 anos.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A Administração teve a opção da caducidade do contrato ou continuidade contratual, no entanto essa manutenção contratual jamais poderia ser seletiva. Inclusive, a modificação no trecho de operação altera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a </a:t>
            </a:r>
            <a:r>
              <a:rPr lang="pt-BR" dirty="0" err="1" smtClean="0">
                <a:latin typeface="Trebuchet MS" panose="020B0603020202020204" pitchFamily="34" charset="0"/>
                <a:cs typeface="Arial" pitchFamily="34" charset="0"/>
              </a:rPr>
              <a:t>pactuação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originária, o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que padece de vício insanável de descumprimento do art. 37, inciso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XXI da CF.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Possibilidade de continuação das obras enquanto se calcula o valor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indenizatório.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37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dirty="0">
                <a:solidFill>
                  <a:schemeClr val="bg1"/>
                </a:solidFill>
                <a:latin typeface="Trebuchet MS" panose="020B0603020202020204" pitchFamily="34" charset="0"/>
              </a:rPr>
              <a:t>Discussões no âmbito da Frente Parlamentar</a:t>
            </a:r>
            <a:endParaRPr lang="en-US" sz="18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190021"/>
            <a:ext cx="7586729" cy="734047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b="1" dirty="0">
                <a:latin typeface="Trebuchet MS" panose="020B0603020202020204" pitchFamily="34" charset="0"/>
                <a:cs typeface="Arial" pitchFamily="34" charset="0"/>
              </a:rPr>
              <a:t>Alternativas diante da exclusão do trecho SALGUEIRO-SUAPE</a:t>
            </a:r>
          </a:p>
          <a:p>
            <a:pPr algn="just">
              <a:lnSpc>
                <a:spcPct val="150000"/>
              </a:lnSpc>
            </a:pPr>
            <a:r>
              <a:rPr lang="pt-BR" sz="1400" b="1" dirty="0" smtClean="0">
                <a:latin typeface="Trebuchet MS" panose="020B0603020202020204" pitchFamily="34" charset="0"/>
                <a:cs typeface="Arial" pitchFamily="34" charset="0"/>
              </a:rPr>
              <a:t>	1</a:t>
            </a:r>
            <a:r>
              <a:rPr lang="pt-BR" sz="1400" b="1" dirty="0">
                <a:latin typeface="Trebuchet MS" panose="020B0603020202020204" pitchFamily="34" charset="0"/>
                <a:cs typeface="Arial" pitchFamily="34" charset="0"/>
              </a:rPr>
              <a:t>. União </a:t>
            </a:r>
          </a:p>
          <a:p>
            <a:pPr lvl="2"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A) Execução da obra diretamente pela Administração Pública, mediante licitação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prévia, com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posterior prestação dos serviços públicos diretamente ou indiretamente (licitação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);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B) Outorga mediante autorização, por meio de chamamento público, nos termos da Lei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14.273/2021;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C) Outorga mediante concessão, nos termos da Lei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14.273/2021.</a:t>
            </a:r>
            <a:endParaRPr lang="pt-BR" sz="14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	</a:t>
            </a:r>
            <a:r>
              <a:rPr lang="pt-BR" sz="1400" b="1" dirty="0">
                <a:latin typeface="Trebuchet MS" panose="020B0603020202020204" pitchFamily="34" charset="0"/>
                <a:cs typeface="Arial" pitchFamily="34" charset="0"/>
              </a:rPr>
              <a:t>2. Estado –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Delegação da União da prestação de serviços, salvo se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entendido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que a ferrovia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compõe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o sistema de viação de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Pernambuco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lvl="2"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A) Execução da obra diretamente pela Administração Pública, mediante licitação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prévia, com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posterior prestação dos serviços públicos diretamente ou indiretamente (licitação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);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B) Outorga mediante autorização, por meio de chamamento público, nos termos da Lei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14.273/2021;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C) Outorga mediante concessão, nos termos da Lei 14.273/2021.</a:t>
            </a:r>
          </a:p>
          <a:p>
            <a:pPr lvl="2" algn="just">
              <a:lnSpc>
                <a:spcPct val="150000"/>
              </a:lnSpc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51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Pedidos de informações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480526"/>
            <a:ext cx="7586729" cy="59093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Cópia do estudo desenvolvido pela empresa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McKinsey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 &amp;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Company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, para cisão do trecho Salgueiro-Suape da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 e se houve o estudo de outras opções de viabilidade econômica, e caso positivo solicitar cópia.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Cópia do Processo: TC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012.179/2016-7 junto ao TCU, bem como todos os demais processos referentes à </a:t>
            </a:r>
            <a:r>
              <a:rPr lang="pt-BR" dirty="0" err="1" smtClean="0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Solicitação de toda documentação do MDR encaminhada ao TCU para solicitar a exclusão do trecho Salgueiro-Suape.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à ANTT todos os documentos encaminhados ao TCU solicitando a caducidade do contrato.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951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Pedidos de informações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480526"/>
            <a:ext cx="7586729" cy="67403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à ANTT todos os projetos referentes à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, valores que serão desembolsados, fonte dos recursos, calendário de desembolsos, etc.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à ANTT e TLSA: os valores desembolsados até agora na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; o andamento físico da obra em cada um dos trechos e a relação de todas as empresas subcontratadas para a realização dos serviços e valores recebidos ao longo do contrato; cópia de todas as prestações de contas no âmbito do contrato da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; os valores desembolsados no trecho Salgueiro-SUAPE; a execução física do trecho; os valores necessários para a conclusão das obras e todas as fotos do estado atual das obras. Solicita-se ainda a lista das empresas subcontratadas no trecho e os valores recebidos.</a:t>
            </a: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118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Pedidos de informações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604096"/>
            <a:ext cx="7586729" cy="549381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à ANTT informações sobre o andamento do cálculo das indenizações.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à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VALEC informações sobre o estudo técnico quanto à destinação dada ao trecho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cindido.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ao Ministério dos Transportes e Ministério do Desenvolvimento Regional informações sobre os projetos para realização das obras do trecho Salgueiro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– Suape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Solicitar ao Governo de Pernambuco informações sobre projetos estaduais para a realização das obras do trecho Salgueiro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– Suape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70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Potenciais participantes das reuniões</a:t>
            </a:r>
            <a:endParaRPr lang="en-US" sz="20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579382"/>
            <a:ext cx="7586729" cy="67403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Deputados federais e senadores de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Pernambuco;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Presidente do Complexo Industrial Portuário de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SUAPE;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ANTT;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DNIT;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Departamento de Transporte Ferroviário da Secretaria de Transportes Terrestres, Secretaria Nacional de Transporte Ferroviário do Ministério dos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Transportes;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Ministério do Desenvolvimento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Regional;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BNDES;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err="1" smtClean="0">
                <a:latin typeface="Trebuchet MS" panose="020B0603020202020204" pitchFamily="34" charset="0"/>
                <a:cs typeface="Arial" pitchFamily="34" charset="0"/>
              </a:rPr>
              <a:t>Valec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TLSA/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CSN;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TCU.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5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1997 – Contrato de concessão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11281" y="1072750"/>
            <a:ext cx="7586729" cy="54429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Contrato de concessão da Malha Nordeste - 4.200 km.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/>
            </a:r>
            <a:br>
              <a:rPr lang="pt-BR" dirty="0" smtClean="0">
                <a:latin typeface="Trebuchet MS" panose="020B0603020202020204" pitchFamily="34" charset="0"/>
                <a:cs typeface="Arial" pitchFamily="34" charset="0"/>
              </a:rPr>
            </a:b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Partes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: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União/Companhia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Ferroviária do Nordeste (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CFN)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(Superintendências Regionais de Recife, Fortaleza e São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Luís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, da Rede Ferroviária Federal – RFFSA).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Abarcava também exploração do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transporte.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Em 2008, a CFN se transformou na </a:t>
            </a:r>
            <a:r>
              <a:rPr lang="pt-BR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 Logística S.A. (TLSA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).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8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Sugestão de calendário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579382"/>
            <a:ext cx="7586729" cy="489364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dirty="0" smtClean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17 de abril de 2023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Aprovação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do calendário e apresentação do histórico da Ferrovia </a:t>
            </a:r>
            <a:r>
              <a:rPr lang="pt-BR" sz="1600" dirty="0" err="1" smtClean="0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pt-BR" sz="16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600" b="1" dirty="0" smtClean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15 de maio de 2023</a:t>
            </a:r>
            <a:endParaRPr lang="pt-BR" sz="16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Deputados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federais e senadores de Pernambuco, representante do Complexo Industrial Portuário de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SUAPE.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Temas: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Apresentação do impacto econômico da exclusão de Pernambuco da 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(Suape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) e possibilidades de construção do ramal Salgueiro – SUAPE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t-BR" sz="16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83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Sugestão de calendário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480526"/>
            <a:ext cx="7586729" cy="67403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dirty="0" smtClean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29 de maio de 2023</a:t>
            </a:r>
            <a:endParaRPr lang="pt-BR" sz="16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ANTT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, DNIT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, Departamento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de Transporte Ferroviário da Secretaria de Transportes Terrestres, Secretaria Nacional de Transporte Ferroviário do Ministério dos Transportes, Ministério do Desenvolvimento Regional, VALEC.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Temas: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Discussão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sobre os motivos da exclusão do trecho Salgueiro – SUAPE da 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T</a:t>
            </a:r>
            <a:r>
              <a:rPr lang="pt-BR" sz="1600" dirty="0" err="1" smtClean="0">
                <a:latin typeface="Trebuchet MS" panose="020B0603020202020204" pitchFamily="34" charset="0"/>
                <a:cs typeface="Arial" pitchFamily="34" charset="0"/>
              </a:rPr>
              <a:t>ransnordestina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;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Estado atual da obra no trecho Salgueiro-SUAPE. Valores desembolsados no trecho, andamento físico da obra e valores necessários para conclusão da obra frente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à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indenização a ser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paga;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Andamento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da indenização prevista no Aditivo nº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01; e,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Andamento do estudo da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VALEC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quanto à destinação dada ao trecho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cindido;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Continuidade das obras enquanto é calculado o valor da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indenização.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16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115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03941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Sugestão de calendário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87711" y="1480526"/>
            <a:ext cx="7586729" cy="58697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400" b="1" dirty="0" smtClean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19 de junho de 2023</a:t>
            </a:r>
            <a:endParaRPr lang="pt-BR" sz="14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TCU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Assunto: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Acórdão 2769/2022 – TCU –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Plenário; Processo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: TC 012.179/2016-7. Razões para aprovação da exclusão do trecho Salgueiro – SUAPE da </a:t>
            </a:r>
            <a:r>
              <a:rPr lang="pt-BR" sz="1400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Andamento físico financeiro do trecho Salgueiro-SUAPE. Valores necessários para conclusão da obra frente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à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indenização a ser paga.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 err="1">
                <a:latin typeface="Trebuchet MS" panose="020B0603020202020204" pitchFamily="34" charset="0"/>
                <a:cs typeface="Arial" pitchFamily="34" charset="0"/>
              </a:rPr>
              <a:t>Juricidade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 do art. 15 da Lei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14.273/2021.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4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Ou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TLSA/ CSN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Assunto: Razões do pedido de exclusão do trecho Salgueiro – SUAPE da </a:t>
            </a:r>
            <a:r>
              <a:rPr lang="pt-BR" sz="1400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Estado atual da obra no trecho Salgueiro-SUAPE. Valores desembolsados no trecho, andamento físico da obra e valores necessários para conclusão da obra frente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à </a:t>
            </a: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indenização a ser paga.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Trebuchet MS" panose="020B0603020202020204" pitchFamily="34" charset="0"/>
                <a:cs typeface="Arial" pitchFamily="34" charset="0"/>
              </a:rPr>
              <a:t>Possibilidade de continuidade das obras enquanto é calculado o valor da </a:t>
            </a:r>
            <a:r>
              <a:rPr lang="pt-BR" sz="1400" dirty="0" smtClean="0">
                <a:latin typeface="Trebuchet MS" panose="020B0603020202020204" pitchFamily="34" charset="0"/>
                <a:cs typeface="Arial" pitchFamily="34" charset="0"/>
              </a:rPr>
              <a:t>indenização.</a:t>
            </a: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14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4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5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chemeClr val="bg1"/>
                </a:solidFill>
                <a:latin typeface="Trebuchet MS" panose="020B0603020202020204" pitchFamily="34" charset="0"/>
              </a:rPr>
              <a:t>Divisão de malhas sem nova licitação</a:t>
            </a:r>
            <a:endParaRPr lang="en-US" sz="20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11281" y="693604"/>
            <a:ext cx="7586729" cy="676339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sz="17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sz="17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Alteração do objeto pactuado sem novo procedimento </a:t>
            </a:r>
            <a:r>
              <a:rPr lang="pt-BR" sz="1700" dirty="0" smtClean="0">
                <a:latin typeface="Trebuchet MS" panose="020B0603020202020204" pitchFamily="34" charset="0"/>
                <a:cs typeface="Arial" pitchFamily="34" charset="0"/>
              </a:rPr>
              <a:t>licitatório.</a:t>
            </a:r>
            <a:endParaRPr lang="pt-BR" sz="17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00" dirty="0" smtClean="0">
                <a:latin typeface="Trebuchet MS" panose="020B0603020202020204" pitchFamily="34" charset="0"/>
                <a:cs typeface="Arial" pitchFamily="34" charset="0"/>
              </a:rPr>
              <a:t>Resolução </a:t>
            </a: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ANTT nº 4.042, de 22 de fevereiro de </a:t>
            </a:r>
            <a:r>
              <a:rPr lang="pt-BR" sz="1700" dirty="0" smtClean="0">
                <a:latin typeface="Trebuchet MS" panose="020B0603020202020204" pitchFamily="34" charset="0"/>
                <a:cs typeface="Arial" pitchFamily="34" charset="0"/>
              </a:rPr>
              <a:t>2013 - Cisão </a:t>
            </a: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da Concessão para exploração e desenvolvimento do serviço público de transporte ferroviário de carga na Malha </a:t>
            </a:r>
            <a:r>
              <a:rPr lang="pt-BR" sz="1700" dirty="0" smtClean="0">
                <a:latin typeface="Trebuchet MS" panose="020B0603020202020204" pitchFamily="34" charset="0"/>
                <a:cs typeface="Arial" pitchFamily="34" charset="0"/>
              </a:rPr>
              <a:t>Nordeste: </a:t>
            </a:r>
          </a:p>
          <a:p>
            <a:pPr algn="just">
              <a:lnSpc>
                <a:spcPct val="150000"/>
              </a:lnSpc>
            </a:pPr>
            <a:r>
              <a:rPr lang="pt-BR" sz="1700" dirty="0" smtClean="0">
                <a:latin typeface="Trebuchet MS" panose="020B0603020202020204" pitchFamily="34" charset="0"/>
                <a:cs typeface="Arial" pitchFamily="34" charset="0"/>
              </a:rPr>
              <a:t>1) malha </a:t>
            </a: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composta pelos trechos São Luiz - </a:t>
            </a:r>
            <a:r>
              <a:rPr lang="pt-BR" sz="1700" dirty="0" err="1">
                <a:latin typeface="Trebuchet MS" panose="020B0603020202020204" pitchFamily="34" charset="0"/>
                <a:cs typeface="Arial" pitchFamily="34" charset="0"/>
              </a:rPr>
              <a:t>Mucuripe</a:t>
            </a: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, Arrojado - Cabedelo e Macau - Recife (Malha I), que coube à </a:t>
            </a:r>
            <a:r>
              <a:rPr lang="pt-BR" sz="1700" dirty="0" err="1">
                <a:latin typeface="Trebuchet MS" panose="020B0603020202020204" pitchFamily="34" charset="0"/>
                <a:cs typeface="Arial" pitchFamily="34" charset="0"/>
              </a:rPr>
              <a:t>Ferrrovia</a:t>
            </a: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pt-BR" sz="1700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700" dirty="0">
                <a:latin typeface="Trebuchet MS" panose="020B0603020202020204" pitchFamily="34" charset="0"/>
                <a:cs typeface="Arial" pitchFamily="34" charset="0"/>
              </a:rPr>
              <a:t> Logística S.A (FTL); e </a:t>
            </a:r>
            <a:endParaRPr lang="pt-BR" sz="17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700" b="1" dirty="0" smtClean="0">
                <a:latin typeface="Trebuchet MS" panose="020B0603020202020204" pitchFamily="34" charset="0"/>
                <a:cs typeface="Arial" pitchFamily="34" charset="0"/>
              </a:rPr>
              <a:t>2) </a:t>
            </a:r>
            <a:r>
              <a:rPr lang="pt-BR" sz="1700" b="1" dirty="0">
                <a:latin typeface="Trebuchet MS" panose="020B0603020202020204" pitchFamily="34" charset="0"/>
                <a:cs typeface="Arial" pitchFamily="34" charset="0"/>
              </a:rPr>
              <a:t>malha Nordeste, composta pelos trechos Missão Velha - Salgueiro, Salgueiro- Trindade, Trindade - Eliseu Martins, Salgueiro - Porto de Suape e Missão Velha - Porto de </a:t>
            </a:r>
            <a:r>
              <a:rPr lang="pt-BR" sz="1700" b="1" dirty="0" err="1">
                <a:latin typeface="Trebuchet MS" panose="020B0603020202020204" pitchFamily="34" charset="0"/>
                <a:cs typeface="Arial" pitchFamily="34" charset="0"/>
              </a:rPr>
              <a:t>Pecém</a:t>
            </a:r>
            <a:r>
              <a:rPr lang="pt-BR" sz="1700" b="1" dirty="0">
                <a:latin typeface="Trebuchet MS" panose="020B0603020202020204" pitchFamily="34" charset="0"/>
                <a:cs typeface="Arial" pitchFamily="34" charset="0"/>
              </a:rPr>
              <a:t> (Malha II), sob responsabilidade da </a:t>
            </a:r>
            <a:r>
              <a:rPr lang="pt-BR" sz="1700" b="1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700" b="1" dirty="0">
                <a:latin typeface="Trebuchet MS" panose="020B0603020202020204" pitchFamily="34" charset="0"/>
                <a:cs typeface="Arial" pitchFamily="34" charset="0"/>
              </a:rPr>
              <a:t> Logística S.A (TLSA).</a:t>
            </a:r>
          </a:p>
          <a:p>
            <a:pPr algn="just">
              <a:lnSpc>
                <a:spcPct val="150000"/>
              </a:lnSpc>
            </a:pPr>
            <a:endParaRPr lang="pt-BR" sz="17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7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7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7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88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Composição do capital TLSA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645" y="2323728"/>
            <a:ext cx="5018917" cy="3522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86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Composição do capital TLSA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9208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5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dirty="0">
                <a:solidFill>
                  <a:schemeClr val="bg1"/>
                </a:solidFill>
                <a:latin typeface="Trebuchet MS" panose="020B0603020202020204" pitchFamily="34" charset="0"/>
              </a:rPr>
              <a:t>Contrato de Concessão da chamada Malha II</a:t>
            </a:r>
            <a:endParaRPr lang="en-US" sz="18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11281" y="1072750"/>
            <a:ext cx="7586729" cy="507831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latin typeface="Trebuchet MS" panose="020B0603020202020204" pitchFamily="34" charset="0"/>
                <a:cs typeface="Arial" pitchFamily="34" charset="0"/>
              </a:rPr>
              <a:t>J</a:t>
            </a:r>
            <a:r>
              <a:rPr lang="pt-BR" b="1" dirty="0" smtClean="0">
                <a:latin typeface="Trebuchet MS" panose="020B0603020202020204" pitchFamily="34" charset="0"/>
                <a:cs typeface="Arial" pitchFamily="34" charset="0"/>
              </a:rPr>
              <a:t>aneiro </a:t>
            </a:r>
            <a:r>
              <a:rPr lang="pt-BR" b="1" dirty="0">
                <a:latin typeface="Trebuchet MS" panose="020B0603020202020204" pitchFamily="34" charset="0"/>
                <a:cs typeface="Arial" pitchFamily="34" charset="0"/>
              </a:rPr>
              <a:t>de </a:t>
            </a:r>
            <a:r>
              <a:rPr lang="pt-BR" b="1" dirty="0" smtClean="0">
                <a:latin typeface="Trebuchet MS" panose="020B0603020202020204" pitchFamily="34" charset="0"/>
                <a:cs typeface="Arial" pitchFamily="34" charset="0"/>
              </a:rPr>
              <a:t>2014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: </a:t>
            </a:r>
            <a:r>
              <a:rPr lang="pt-BR" b="1" dirty="0" smtClean="0">
                <a:latin typeface="Trebuchet MS" panose="020B0603020202020204" pitchFamily="34" charset="0"/>
                <a:cs typeface="Arial" pitchFamily="34" charset="0"/>
              </a:rPr>
              <a:t>Contrato </a:t>
            </a:r>
            <a:r>
              <a:rPr lang="pt-BR" b="1" dirty="0">
                <a:latin typeface="Trebuchet MS" panose="020B0603020202020204" pitchFamily="34" charset="0"/>
                <a:cs typeface="Arial" pitchFamily="34" charset="0"/>
              </a:rPr>
              <a:t>de Concessão da </a:t>
            </a:r>
            <a:r>
              <a:rPr lang="pt-BR" b="1" dirty="0" smtClean="0">
                <a:latin typeface="Trebuchet MS" panose="020B0603020202020204" pitchFamily="34" charset="0"/>
                <a:cs typeface="Arial" pitchFamily="34" charset="0"/>
              </a:rPr>
              <a:t>Malha II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(</a:t>
            </a:r>
            <a:r>
              <a:rPr lang="pt-BR" dirty="0" smtClean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ANTT e TLSA)</a:t>
            </a:r>
          </a:p>
          <a:p>
            <a:pPr algn="just">
              <a:lnSpc>
                <a:spcPct val="150000"/>
              </a:lnSpc>
            </a:pP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E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xploração </a:t>
            </a:r>
            <a:r>
              <a:rPr lang="pt-BR" dirty="0">
                <a:latin typeface="Trebuchet MS" panose="020B0603020202020204" pitchFamily="34" charset="0"/>
                <a:cs typeface="Arial" pitchFamily="34" charset="0"/>
              </a:rPr>
              <a:t>e desenvolvimento do serviço público de transporte ferroviário de cargas da MALHA NORDESTE nos trechos Missão Velha – Salgueiro, Salgueiro – Trindade, Trindade – Eliseu Martins, Salgueiro – Porto de SUAPE e Missão Velha – </a:t>
            </a:r>
            <a:r>
              <a:rPr lang="pt-BR" dirty="0" err="1" smtClean="0">
                <a:latin typeface="Trebuchet MS" panose="020B0603020202020204" pitchFamily="34" charset="0"/>
                <a:cs typeface="Arial" pitchFamily="34" charset="0"/>
              </a:rPr>
              <a:t>Pecém</a:t>
            </a:r>
            <a:r>
              <a:rPr lang="pt-BR" dirty="0" smtClean="0"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8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Suspensão de repasses – Acórdão 2532/2017 - TCU</a:t>
            </a:r>
            <a:endParaRPr lang="en-US" sz="16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11281" y="837970"/>
            <a:ext cx="7586729" cy="378565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sz="16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sz="16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Acórdão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2532/2017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A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medida foi adotada em virtude das ocorrências verificadas na execução contratual, em especial o descompasso entre os valores efetivamente recebidos pela concessionária e a parcela da obra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executada.</a:t>
            </a: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16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1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Status da obra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11281" y="985376"/>
            <a:ext cx="7586729" cy="338554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endParaRPr lang="pt-BR" sz="16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rebuchet MS" panose="020B0603020202020204" pitchFamily="34" charset="0"/>
                <a:cs typeface="Arial" pitchFamily="34" charset="0"/>
              </a:rPr>
              <a:t>Dezembro de 2015</a:t>
            </a:r>
            <a:r>
              <a:rPr lang="pt-BR" sz="2000" dirty="0">
                <a:latin typeface="Trebuchet MS" panose="020B0603020202020204" pitchFamily="34" charset="0"/>
                <a:cs typeface="Arial" pitchFamily="34" charset="0"/>
              </a:rPr>
              <a:t>, pouco antes da </a:t>
            </a:r>
            <a:r>
              <a:rPr lang="pt-BR" sz="2000" dirty="0" smtClean="0">
                <a:latin typeface="Trebuchet MS" panose="020B0603020202020204" pitchFamily="34" charset="0"/>
                <a:cs typeface="Arial" pitchFamily="34" charset="0"/>
              </a:rPr>
              <a:t>paralisação (01/17)</a:t>
            </a:r>
          </a:p>
          <a:p>
            <a:pPr algn="just"/>
            <a:r>
              <a:rPr lang="pt-BR" sz="1600" u="sng" dirty="0" smtClean="0">
                <a:latin typeface="Trebuchet MS" panose="020B0603020202020204" pitchFamily="34" charset="0"/>
                <a:cs typeface="Arial" pitchFamily="34" charset="0"/>
              </a:rPr>
              <a:t>Status da obra: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65% Infraestrutura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52% Obras de arte especiais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42% Superestrutura</a:t>
            </a:r>
          </a:p>
          <a:p>
            <a:pPr algn="just">
              <a:lnSpc>
                <a:spcPct val="150000"/>
              </a:lnSpc>
            </a:pPr>
            <a:endParaRPr lang="pt-BR" sz="16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sz="1600" dirty="0"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4" y="2905033"/>
            <a:ext cx="8890580" cy="386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54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0638" y="828655"/>
            <a:ext cx="4744993" cy="386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Posição </a:t>
            </a:r>
            <a:r>
              <a:rPr lang="pt-BR" sz="2400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Minfra</a:t>
            </a:r>
            <a:r>
              <a:rPr lang="pt-BR" sz="2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x ANTT</a:t>
            </a:r>
            <a:endParaRPr lang="en-US" sz="2400" b="1" dirty="0">
              <a:solidFill>
                <a:schemeClr val="bg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11281" y="1072750"/>
            <a:ext cx="7586729" cy="66018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ANTT defendia desde 2018 a caducidade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(rescisão) contratual da malha II da Ferrovia 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Transnordestina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O  Ministério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da Infraestrutura (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MInfra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) defende, à luz do interesse público, a continuidade das obras e novos aportes de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recursos, a partir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de estudo da empresa 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McKinsey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 &amp; </a:t>
            </a:r>
            <a:r>
              <a:rPr lang="pt-BR" sz="1600" dirty="0" err="1">
                <a:latin typeface="Trebuchet MS" panose="020B0603020202020204" pitchFamily="34" charset="0"/>
                <a:cs typeface="Arial" pitchFamily="34" charset="0"/>
              </a:rPr>
              <a:t>Company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 Inc. do Brasil Consultoria </a:t>
            </a:r>
            <a:r>
              <a:rPr lang="pt-BR" sz="1600" dirty="0" err="1" smtClean="0">
                <a:latin typeface="Trebuchet MS" panose="020B0603020202020204" pitchFamily="34" charset="0"/>
                <a:cs typeface="Arial" pitchFamily="34" charset="0"/>
              </a:rPr>
              <a:t>Ltda</a:t>
            </a:r>
            <a:r>
              <a:rPr lang="pt-BR" sz="1600" b="1" dirty="0" smtClean="0">
                <a:latin typeface="Trebuchet MS" panose="020B0603020202020204" pitchFamily="34" charset="0"/>
                <a:cs typeface="Arial" pitchFamily="34" charset="0"/>
              </a:rPr>
              <a:t>,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contratado pela VALEC.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Essa contratação chegou a ser questionada pelo MP junto ao TCU, que a declarou válida (Acórdão 488/2021).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 smtClean="0">
                <a:latin typeface="Trebuchet MS" panose="020B0603020202020204" pitchFamily="34" charset="0"/>
                <a:cs typeface="Arial" pitchFamily="34" charset="0"/>
              </a:rPr>
              <a:t>Pedido de retomada de aportes governamentais </a:t>
            </a:r>
            <a:endParaRPr lang="pt-BR" sz="1600" b="1" dirty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t-BR" sz="1600" dirty="0" err="1" smtClean="0">
                <a:latin typeface="Trebuchet MS" panose="020B0603020202020204" pitchFamily="34" charset="0"/>
                <a:cs typeface="Arial" pitchFamily="34" charset="0"/>
              </a:rPr>
              <a:t>Minfra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 (Nota </a:t>
            </a:r>
            <a:r>
              <a:rPr lang="pt-BR" sz="1600" dirty="0">
                <a:latin typeface="Trebuchet MS" panose="020B0603020202020204" pitchFamily="34" charset="0"/>
                <a:cs typeface="Arial" pitchFamily="34" charset="0"/>
              </a:rPr>
              <a:t>Técnica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27/2022/CGPF/DTFER/SNTT). </a:t>
            </a:r>
            <a:endParaRPr lang="pt-BR" sz="1600" dirty="0" smtClean="0">
              <a:latin typeface="Trebuchet MS" panose="020B0603020202020204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Submetido à apreciação do TCU, que chancelou a retomada por meio do Acórdão 2769/2022 (Ministro </a:t>
            </a:r>
            <a:r>
              <a:rPr lang="pt-BR" sz="1600" dirty="0" smtClean="0">
                <a:latin typeface="Trebuchet MS" panose="020B0603020202020204" pitchFamily="34" charset="0"/>
              </a:rPr>
              <a:t>Walton </a:t>
            </a:r>
            <a:r>
              <a:rPr lang="pt-BR" sz="1600" dirty="0">
                <a:latin typeface="Trebuchet MS" panose="020B0603020202020204" pitchFamily="34" charset="0"/>
              </a:rPr>
              <a:t>Alencar Rodrigues </a:t>
            </a:r>
            <a:r>
              <a:rPr lang="pt-BR" sz="1600" dirty="0" smtClean="0">
                <a:latin typeface="Trebuchet MS" panose="020B0603020202020204" pitchFamily="34" charset="0"/>
              </a:rPr>
              <a:t>- Relator)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, exigindo a edição de termo aditivo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e </a:t>
            </a:r>
            <a:r>
              <a:rPr lang="pt-BR" sz="1600" dirty="0" smtClean="0">
                <a:latin typeface="Trebuchet MS" panose="020B0603020202020204" pitchFamily="34" charset="0"/>
                <a:cs typeface="Arial" pitchFamily="34" charset="0"/>
              </a:rPr>
              <a:t>autorizando a cisão do trecho Salgueiro-Recife.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pt-BR" dirty="0"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1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5980</TotalTime>
  <Words>1881</Words>
  <Application>Microsoft Office PowerPoint</Application>
  <PresentationFormat>Apresentação na tela (4:3)</PresentationFormat>
  <Paragraphs>183</Paragraphs>
  <Slides>22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Republika da Comunicaçao</dc:creator>
  <cp:lastModifiedBy>Juliana Aretakis Vieira de melo Mota</cp:lastModifiedBy>
  <cp:revision>298</cp:revision>
  <cp:lastPrinted>2015-09-29T18:35:37Z</cp:lastPrinted>
  <dcterms:created xsi:type="dcterms:W3CDTF">2015-09-21T17:31:26Z</dcterms:created>
  <dcterms:modified xsi:type="dcterms:W3CDTF">2023-04-14T13:41:14Z</dcterms:modified>
</cp:coreProperties>
</file>